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diagrams/data17.xml" ContentType="application/vnd.openxmlformats-officedocument.drawingml.diagramData+xml"/>
  <Override PartName="/ppt/diagrams/layout17.xml" ContentType="application/vnd.openxmlformats-officedocument.drawingml.diagramLayout+xml"/>
  <Override PartName="/ppt/diagrams/quickStyle17.xml" ContentType="application/vnd.openxmlformats-officedocument.drawingml.diagramStyle+xml"/>
  <Override PartName="/ppt/diagrams/colors17.xml" ContentType="application/vnd.openxmlformats-officedocument.drawingml.diagramColors+xml"/>
  <Override PartName="/ppt/diagrams/drawing17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78" r:id="rId3"/>
    <p:sldId id="279" r:id="rId4"/>
    <p:sldId id="282" r:id="rId5"/>
    <p:sldId id="280" r:id="rId6"/>
    <p:sldId id="281" r:id="rId7"/>
    <p:sldId id="257" r:id="rId8"/>
    <p:sldId id="283" r:id="rId9"/>
    <p:sldId id="258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84" r:id="rId29"/>
    <p:sldId id="285" r:id="rId3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7ADDF7-FA75-4A91-96EB-E1D2056A6BC7}" v="2" dt="2022-08-04T05:54:52.1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75" autoAdjust="0"/>
    <p:restoredTop sz="94660"/>
  </p:normalViewPr>
  <p:slideViewPr>
    <p:cSldViewPr snapToGrid="0">
      <p:cViewPr varScale="1">
        <p:scale>
          <a:sx n="66" d="100"/>
          <a:sy n="66" d="100"/>
        </p:scale>
        <p:origin x="5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2C73766-D58A-4A48-B8EB-E913021B827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D60A245-5FD3-42D6-8177-D1E1286EE01D}">
      <dgm:prSet/>
      <dgm:spPr/>
      <dgm:t>
        <a:bodyPr/>
        <a:lstStyle/>
        <a:p>
          <a:r>
            <a:rPr lang="en-US" b="1"/>
            <a:t>RANGERS WILL BE ABLE TO:</a:t>
          </a:r>
          <a:endParaRPr lang="en-US"/>
        </a:p>
      </dgm:t>
    </dgm:pt>
    <dgm:pt modelId="{1DF8AC3E-AB96-42E2-8C62-F55F7DCFDF5D}" type="parTrans" cxnId="{A94E44F0-BCE8-49B0-AB5E-1A3427CEF8B3}">
      <dgm:prSet/>
      <dgm:spPr/>
      <dgm:t>
        <a:bodyPr/>
        <a:lstStyle/>
        <a:p>
          <a:endParaRPr lang="en-US"/>
        </a:p>
      </dgm:t>
    </dgm:pt>
    <dgm:pt modelId="{AC4C82BB-C8FF-4455-B6DA-4272D623728D}" type="sibTrans" cxnId="{A94E44F0-BCE8-49B0-AB5E-1A3427CEF8B3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2DDB1740-72B0-4A15-888D-B4E5F0F6F5FF}">
      <dgm:prSet/>
      <dgm:spPr/>
      <dgm:t>
        <a:bodyPr/>
        <a:lstStyle/>
        <a:p>
          <a:r>
            <a:rPr lang="en-US" b="1"/>
            <a:t>EXPLAIN THE PURPOSE, PROCESS AND PARTNERS OF THE NATIONAL MINIMUM STANDARD PROJECT;</a:t>
          </a:r>
          <a:endParaRPr lang="en-US"/>
        </a:p>
      </dgm:t>
    </dgm:pt>
    <dgm:pt modelId="{1FC321DD-BBB7-43B0-9AED-76CB670C5A22}" type="parTrans" cxnId="{566D69B1-57B6-4414-BD02-6D4DF8CC7D55}">
      <dgm:prSet/>
      <dgm:spPr/>
      <dgm:t>
        <a:bodyPr/>
        <a:lstStyle/>
        <a:p>
          <a:endParaRPr lang="en-US"/>
        </a:p>
      </dgm:t>
    </dgm:pt>
    <dgm:pt modelId="{D1297003-56E7-414D-BB7A-30C63E894E66}" type="sibTrans" cxnId="{566D69B1-57B6-4414-BD02-6D4DF8CC7D55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67FBD2E5-2B1C-404F-9384-9BD7E92BA99F}">
      <dgm:prSet/>
      <dgm:spPr/>
      <dgm:t>
        <a:bodyPr/>
        <a:lstStyle/>
        <a:p>
          <a:r>
            <a:rPr lang="en-US" b="1"/>
            <a:t>DESCRIBE THE NATIONAL MINIMUM STANDARDS OF ADMINISTRATION OF CRIMINAL JUSTICE IN THE COUNTRY;</a:t>
          </a:r>
          <a:endParaRPr lang="en-US"/>
        </a:p>
      </dgm:t>
    </dgm:pt>
    <dgm:pt modelId="{D1802A6B-944B-4665-8009-8F17217F8F6C}" type="parTrans" cxnId="{C51715F2-F273-4B14-A5F4-521392546BDA}">
      <dgm:prSet/>
      <dgm:spPr/>
      <dgm:t>
        <a:bodyPr/>
        <a:lstStyle/>
        <a:p>
          <a:endParaRPr lang="en-US"/>
        </a:p>
      </dgm:t>
    </dgm:pt>
    <dgm:pt modelId="{111A694B-92C7-43EC-86EA-FA79D3E57BDE}" type="sibTrans" cxnId="{C51715F2-F273-4B14-A5F4-521392546BDA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72261794-35A0-4E4B-AB2B-AD423280182B}" type="pres">
      <dgm:prSet presAssocID="{92C73766-D58A-4A48-B8EB-E913021B8277}" presName="Name0" presStyleCnt="0">
        <dgm:presLayoutVars>
          <dgm:animLvl val="lvl"/>
          <dgm:resizeHandles val="exact"/>
        </dgm:presLayoutVars>
      </dgm:prSet>
      <dgm:spPr/>
    </dgm:pt>
    <dgm:pt modelId="{2057768F-A2F1-457A-BC41-44A2D3336D5F}" type="pres">
      <dgm:prSet presAssocID="{2D60A245-5FD3-42D6-8177-D1E1286EE01D}" presName="compositeNode" presStyleCnt="0">
        <dgm:presLayoutVars>
          <dgm:bulletEnabled val="1"/>
        </dgm:presLayoutVars>
      </dgm:prSet>
      <dgm:spPr/>
    </dgm:pt>
    <dgm:pt modelId="{F1F51095-2FC0-423E-8B59-76637C573E3C}" type="pres">
      <dgm:prSet presAssocID="{2D60A245-5FD3-42D6-8177-D1E1286EE01D}" presName="bgRect" presStyleLbl="alignNode1" presStyleIdx="0" presStyleCnt="3"/>
      <dgm:spPr/>
    </dgm:pt>
    <dgm:pt modelId="{8FC73744-8E8B-460D-885C-FABCAF0A7CA2}" type="pres">
      <dgm:prSet presAssocID="{AC4C82BB-C8FF-4455-B6DA-4272D623728D}" presName="sibTransNodeRect" presStyleLbl="alignNode1" presStyleIdx="0" presStyleCnt="3">
        <dgm:presLayoutVars>
          <dgm:chMax val="0"/>
          <dgm:bulletEnabled val="1"/>
        </dgm:presLayoutVars>
      </dgm:prSet>
      <dgm:spPr/>
    </dgm:pt>
    <dgm:pt modelId="{ACFE7D1F-0AC1-40AD-B666-A7DB84875016}" type="pres">
      <dgm:prSet presAssocID="{2D60A245-5FD3-42D6-8177-D1E1286EE01D}" presName="nodeRect" presStyleLbl="alignNode1" presStyleIdx="0" presStyleCnt="3">
        <dgm:presLayoutVars>
          <dgm:bulletEnabled val="1"/>
        </dgm:presLayoutVars>
      </dgm:prSet>
      <dgm:spPr/>
    </dgm:pt>
    <dgm:pt modelId="{ABD33115-7FDB-475D-81B8-6A9F1AADF8CC}" type="pres">
      <dgm:prSet presAssocID="{AC4C82BB-C8FF-4455-B6DA-4272D623728D}" presName="sibTrans" presStyleCnt="0"/>
      <dgm:spPr/>
    </dgm:pt>
    <dgm:pt modelId="{FCA58285-EEED-4C68-9E49-B3624DC31F30}" type="pres">
      <dgm:prSet presAssocID="{2DDB1740-72B0-4A15-888D-B4E5F0F6F5FF}" presName="compositeNode" presStyleCnt="0">
        <dgm:presLayoutVars>
          <dgm:bulletEnabled val="1"/>
        </dgm:presLayoutVars>
      </dgm:prSet>
      <dgm:spPr/>
    </dgm:pt>
    <dgm:pt modelId="{5C0C6889-2EC8-469F-84C9-53ABA9F80250}" type="pres">
      <dgm:prSet presAssocID="{2DDB1740-72B0-4A15-888D-B4E5F0F6F5FF}" presName="bgRect" presStyleLbl="alignNode1" presStyleIdx="1" presStyleCnt="3"/>
      <dgm:spPr/>
    </dgm:pt>
    <dgm:pt modelId="{3B32F13E-F4D7-4D33-AAF1-CD1DAC3B91E6}" type="pres">
      <dgm:prSet presAssocID="{D1297003-56E7-414D-BB7A-30C63E894E66}" presName="sibTransNodeRect" presStyleLbl="alignNode1" presStyleIdx="1" presStyleCnt="3">
        <dgm:presLayoutVars>
          <dgm:chMax val="0"/>
          <dgm:bulletEnabled val="1"/>
        </dgm:presLayoutVars>
      </dgm:prSet>
      <dgm:spPr/>
    </dgm:pt>
    <dgm:pt modelId="{5D5D40DB-81DA-4AA6-A961-43BC1E345E9E}" type="pres">
      <dgm:prSet presAssocID="{2DDB1740-72B0-4A15-888D-B4E5F0F6F5FF}" presName="nodeRect" presStyleLbl="alignNode1" presStyleIdx="1" presStyleCnt="3">
        <dgm:presLayoutVars>
          <dgm:bulletEnabled val="1"/>
        </dgm:presLayoutVars>
      </dgm:prSet>
      <dgm:spPr/>
    </dgm:pt>
    <dgm:pt modelId="{FBEC36AB-B487-4BF1-9A78-7BC036CF74F2}" type="pres">
      <dgm:prSet presAssocID="{D1297003-56E7-414D-BB7A-30C63E894E66}" presName="sibTrans" presStyleCnt="0"/>
      <dgm:spPr/>
    </dgm:pt>
    <dgm:pt modelId="{B36E03B2-C21F-47E9-B20D-1B3FD8DB1442}" type="pres">
      <dgm:prSet presAssocID="{67FBD2E5-2B1C-404F-9384-9BD7E92BA99F}" presName="compositeNode" presStyleCnt="0">
        <dgm:presLayoutVars>
          <dgm:bulletEnabled val="1"/>
        </dgm:presLayoutVars>
      </dgm:prSet>
      <dgm:spPr/>
    </dgm:pt>
    <dgm:pt modelId="{F9770131-3FBD-45A6-B4D2-5272D2A0A8DD}" type="pres">
      <dgm:prSet presAssocID="{67FBD2E5-2B1C-404F-9384-9BD7E92BA99F}" presName="bgRect" presStyleLbl="alignNode1" presStyleIdx="2" presStyleCnt="3"/>
      <dgm:spPr/>
    </dgm:pt>
    <dgm:pt modelId="{B69F876F-1302-4B0F-934A-7F3C708D5E78}" type="pres">
      <dgm:prSet presAssocID="{111A694B-92C7-43EC-86EA-FA79D3E57BDE}" presName="sibTransNodeRect" presStyleLbl="alignNode1" presStyleIdx="2" presStyleCnt="3">
        <dgm:presLayoutVars>
          <dgm:chMax val="0"/>
          <dgm:bulletEnabled val="1"/>
        </dgm:presLayoutVars>
      </dgm:prSet>
      <dgm:spPr/>
    </dgm:pt>
    <dgm:pt modelId="{AD1F3A8C-D15D-45D5-A29E-A3A6C461D5F9}" type="pres">
      <dgm:prSet presAssocID="{67FBD2E5-2B1C-404F-9384-9BD7E92BA99F}" presName="nodeRect" presStyleLbl="alignNode1" presStyleIdx="2" presStyleCnt="3">
        <dgm:presLayoutVars>
          <dgm:bulletEnabled val="1"/>
        </dgm:presLayoutVars>
      </dgm:prSet>
      <dgm:spPr/>
    </dgm:pt>
  </dgm:ptLst>
  <dgm:cxnLst>
    <dgm:cxn modelId="{59E1DF15-5340-4A78-9C68-FEB4A85738E0}" type="presOf" srcId="{D1297003-56E7-414D-BB7A-30C63E894E66}" destId="{3B32F13E-F4D7-4D33-AAF1-CD1DAC3B91E6}" srcOrd="0" destOrd="0" presId="urn:microsoft.com/office/officeart/2016/7/layout/LinearBlockProcessNumbered"/>
    <dgm:cxn modelId="{4FCFC726-575A-4E41-922D-4ABD0F532D0F}" type="presOf" srcId="{67FBD2E5-2B1C-404F-9384-9BD7E92BA99F}" destId="{F9770131-3FBD-45A6-B4D2-5272D2A0A8DD}" srcOrd="0" destOrd="0" presId="urn:microsoft.com/office/officeart/2016/7/layout/LinearBlockProcessNumbered"/>
    <dgm:cxn modelId="{82E7C926-092B-423B-9ABB-23ED7D70E47A}" type="presOf" srcId="{2DDB1740-72B0-4A15-888D-B4E5F0F6F5FF}" destId="{5C0C6889-2EC8-469F-84C9-53ABA9F80250}" srcOrd="0" destOrd="0" presId="urn:microsoft.com/office/officeart/2016/7/layout/LinearBlockProcessNumbered"/>
    <dgm:cxn modelId="{A2AF135E-654B-4BC2-A3F6-8CF45405421F}" type="presOf" srcId="{2D60A245-5FD3-42D6-8177-D1E1286EE01D}" destId="{ACFE7D1F-0AC1-40AD-B666-A7DB84875016}" srcOrd="1" destOrd="0" presId="urn:microsoft.com/office/officeart/2016/7/layout/LinearBlockProcessNumbered"/>
    <dgm:cxn modelId="{7129728C-C178-4BAB-AA1D-EB8307448889}" type="presOf" srcId="{AC4C82BB-C8FF-4455-B6DA-4272D623728D}" destId="{8FC73744-8E8B-460D-885C-FABCAF0A7CA2}" srcOrd="0" destOrd="0" presId="urn:microsoft.com/office/officeart/2016/7/layout/LinearBlockProcessNumbered"/>
    <dgm:cxn modelId="{EA8F9098-D47F-4526-A6B5-3F1DAEB91ABE}" type="presOf" srcId="{2D60A245-5FD3-42D6-8177-D1E1286EE01D}" destId="{F1F51095-2FC0-423E-8B59-76637C573E3C}" srcOrd="0" destOrd="0" presId="urn:microsoft.com/office/officeart/2016/7/layout/LinearBlockProcessNumbered"/>
    <dgm:cxn modelId="{302147AF-8E55-41EC-A8C2-B1D8C62BDB67}" type="presOf" srcId="{2DDB1740-72B0-4A15-888D-B4E5F0F6F5FF}" destId="{5D5D40DB-81DA-4AA6-A961-43BC1E345E9E}" srcOrd="1" destOrd="0" presId="urn:microsoft.com/office/officeart/2016/7/layout/LinearBlockProcessNumbered"/>
    <dgm:cxn modelId="{566D69B1-57B6-4414-BD02-6D4DF8CC7D55}" srcId="{92C73766-D58A-4A48-B8EB-E913021B8277}" destId="{2DDB1740-72B0-4A15-888D-B4E5F0F6F5FF}" srcOrd="1" destOrd="0" parTransId="{1FC321DD-BBB7-43B0-9AED-76CB670C5A22}" sibTransId="{D1297003-56E7-414D-BB7A-30C63E894E66}"/>
    <dgm:cxn modelId="{2ABAB2BE-25DE-49E2-B97B-DB02EE0E7020}" type="presOf" srcId="{92C73766-D58A-4A48-B8EB-E913021B8277}" destId="{72261794-35A0-4E4B-AB2B-AD423280182B}" srcOrd="0" destOrd="0" presId="urn:microsoft.com/office/officeart/2016/7/layout/LinearBlockProcessNumbered"/>
    <dgm:cxn modelId="{68DEF1E4-CB25-42DF-81F0-165637887352}" type="presOf" srcId="{111A694B-92C7-43EC-86EA-FA79D3E57BDE}" destId="{B69F876F-1302-4B0F-934A-7F3C708D5E78}" srcOrd="0" destOrd="0" presId="urn:microsoft.com/office/officeart/2016/7/layout/LinearBlockProcessNumbered"/>
    <dgm:cxn modelId="{AF6548E9-B8A2-4FC5-BA9B-7A4A05D4C495}" type="presOf" srcId="{67FBD2E5-2B1C-404F-9384-9BD7E92BA99F}" destId="{AD1F3A8C-D15D-45D5-A29E-A3A6C461D5F9}" srcOrd="1" destOrd="0" presId="urn:microsoft.com/office/officeart/2016/7/layout/LinearBlockProcessNumbered"/>
    <dgm:cxn modelId="{A94E44F0-BCE8-49B0-AB5E-1A3427CEF8B3}" srcId="{92C73766-D58A-4A48-B8EB-E913021B8277}" destId="{2D60A245-5FD3-42D6-8177-D1E1286EE01D}" srcOrd="0" destOrd="0" parTransId="{1DF8AC3E-AB96-42E2-8C62-F55F7DCFDF5D}" sibTransId="{AC4C82BB-C8FF-4455-B6DA-4272D623728D}"/>
    <dgm:cxn modelId="{C51715F2-F273-4B14-A5F4-521392546BDA}" srcId="{92C73766-D58A-4A48-B8EB-E913021B8277}" destId="{67FBD2E5-2B1C-404F-9384-9BD7E92BA99F}" srcOrd="2" destOrd="0" parTransId="{D1802A6B-944B-4665-8009-8F17217F8F6C}" sibTransId="{111A694B-92C7-43EC-86EA-FA79D3E57BDE}"/>
    <dgm:cxn modelId="{BE027359-05D2-4A96-BEED-A17D2C4F4179}" type="presParOf" srcId="{72261794-35A0-4E4B-AB2B-AD423280182B}" destId="{2057768F-A2F1-457A-BC41-44A2D3336D5F}" srcOrd="0" destOrd="0" presId="urn:microsoft.com/office/officeart/2016/7/layout/LinearBlockProcessNumbered"/>
    <dgm:cxn modelId="{D73A6956-4D56-4E84-B802-B225D0C5A806}" type="presParOf" srcId="{2057768F-A2F1-457A-BC41-44A2D3336D5F}" destId="{F1F51095-2FC0-423E-8B59-76637C573E3C}" srcOrd="0" destOrd="0" presId="urn:microsoft.com/office/officeart/2016/7/layout/LinearBlockProcessNumbered"/>
    <dgm:cxn modelId="{2573CD9B-F8A3-43D9-918A-8450AE1B2CC5}" type="presParOf" srcId="{2057768F-A2F1-457A-BC41-44A2D3336D5F}" destId="{8FC73744-8E8B-460D-885C-FABCAF0A7CA2}" srcOrd="1" destOrd="0" presId="urn:microsoft.com/office/officeart/2016/7/layout/LinearBlockProcessNumbered"/>
    <dgm:cxn modelId="{C39425B4-4725-420E-87A0-B437B0185AFA}" type="presParOf" srcId="{2057768F-A2F1-457A-BC41-44A2D3336D5F}" destId="{ACFE7D1F-0AC1-40AD-B666-A7DB84875016}" srcOrd="2" destOrd="0" presId="urn:microsoft.com/office/officeart/2016/7/layout/LinearBlockProcessNumbered"/>
    <dgm:cxn modelId="{AC805E8B-CE8A-47A7-99FB-D80414CA5EDF}" type="presParOf" srcId="{72261794-35A0-4E4B-AB2B-AD423280182B}" destId="{ABD33115-7FDB-475D-81B8-6A9F1AADF8CC}" srcOrd="1" destOrd="0" presId="urn:microsoft.com/office/officeart/2016/7/layout/LinearBlockProcessNumbered"/>
    <dgm:cxn modelId="{29958C12-4DC3-4BA8-8071-BCBA20CD17B8}" type="presParOf" srcId="{72261794-35A0-4E4B-AB2B-AD423280182B}" destId="{FCA58285-EEED-4C68-9E49-B3624DC31F30}" srcOrd="2" destOrd="0" presId="urn:microsoft.com/office/officeart/2016/7/layout/LinearBlockProcessNumbered"/>
    <dgm:cxn modelId="{9A7649C9-4601-4B0C-BA68-124A954CF947}" type="presParOf" srcId="{FCA58285-EEED-4C68-9E49-B3624DC31F30}" destId="{5C0C6889-2EC8-469F-84C9-53ABA9F80250}" srcOrd="0" destOrd="0" presId="urn:microsoft.com/office/officeart/2016/7/layout/LinearBlockProcessNumbered"/>
    <dgm:cxn modelId="{8E6A9C18-6BBA-44CE-9FEC-43F5A005F103}" type="presParOf" srcId="{FCA58285-EEED-4C68-9E49-B3624DC31F30}" destId="{3B32F13E-F4D7-4D33-AAF1-CD1DAC3B91E6}" srcOrd="1" destOrd="0" presId="urn:microsoft.com/office/officeart/2016/7/layout/LinearBlockProcessNumbered"/>
    <dgm:cxn modelId="{5557BE93-3C25-4DD7-A6F0-0E893DE1F3B2}" type="presParOf" srcId="{FCA58285-EEED-4C68-9E49-B3624DC31F30}" destId="{5D5D40DB-81DA-4AA6-A961-43BC1E345E9E}" srcOrd="2" destOrd="0" presId="urn:microsoft.com/office/officeart/2016/7/layout/LinearBlockProcessNumbered"/>
    <dgm:cxn modelId="{4FA19054-395D-4B66-96B9-CF14C414BB16}" type="presParOf" srcId="{72261794-35A0-4E4B-AB2B-AD423280182B}" destId="{FBEC36AB-B487-4BF1-9A78-7BC036CF74F2}" srcOrd="3" destOrd="0" presId="urn:microsoft.com/office/officeart/2016/7/layout/LinearBlockProcessNumbered"/>
    <dgm:cxn modelId="{EABFC7CB-ABBB-425E-A372-CF9926CC7BF4}" type="presParOf" srcId="{72261794-35A0-4E4B-AB2B-AD423280182B}" destId="{B36E03B2-C21F-47E9-B20D-1B3FD8DB1442}" srcOrd="4" destOrd="0" presId="urn:microsoft.com/office/officeart/2016/7/layout/LinearBlockProcessNumbered"/>
    <dgm:cxn modelId="{696EA569-CFE6-4DDC-81A4-65977BA66821}" type="presParOf" srcId="{B36E03B2-C21F-47E9-B20D-1B3FD8DB1442}" destId="{F9770131-3FBD-45A6-B4D2-5272D2A0A8DD}" srcOrd="0" destOrd="0" presId="urn:microsoft.com/office/officeart/2016/7/layout/LinearBlockProcessNumbered"/>
    <dgm:cxn modelId="{BD6566C1-ED76-4691-8E3D-8B4659F3EE36}" type="presParOf" srcId="{B36E03B2-C21F-47E9-B20D-1B3FD8DB1442}" destId="{B69F876F-1302-4B0F-934A-7F3C708D5E78}" srcOrd="1" destOrd="0" presId="urn:microsoft.com/office/officeart/2016/7/layout/LinearBlockProcessNumbered"/>
    <dgm:cxn modelId="{154D6C3E-608E-4D8A-8F53-728033AC38EA}" type="presParOf" srcId="{B36E03B2-C21F-47E9-B20D-1B3FD8DB1442}" destId="{AD1F3A8C-D15D-45D5-A29E-A3A6C461D5F9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246449A3-01A3-4AEF-BCCF-1BAA5A218462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8B3B581-2271-4F64-A44F-6C7AAD4CCCFF}">
      <dgm:prSet custT="1"/>
      <dgm:spPr/>
      <dgm:t>
        <a:bodyPr/>
        <a:lstStyle/>
        <a:p>
          <a:r>
            <a:rPr lang="en-US" sz="2000" b="1" dirty="0"/>
            <a:t>NATIONAL MINIMUM STANDARDS WITH RESPECT TO CRIMINAL TRIALS</a:t>
          </a:r>
          <a:br>
            <a:rPr lang="en-US" sz="2000" b="1" dirty="0"/>
          </a:br>
          <a:br>
            <a:rPr lang="en-US" sz="2000" b="1" dirty="0"/>
          </a:br>
          <a:r>
            <a:rPr lang="en-US" sz="2000" b="1" dirty="0"/>
            <a:t>ASSESSED WITH REFERENCE TO:</a:t>
          </a:r>
        </a:p>
      </dgm:t>
    </dgm:pt>
    <dgm:pt modelId="{FBE9705D-6963-4190-A42E-5ED6063C7281}" type="parTrans" cxnId="{1BEC8673-A74D-43FF-8083-B6D1D20F2E86}">
      <dgm:prSet/>
      <dgm:spPr/>
      <dgm:t>
        <a:bodyPr/>
        <a:lstStyle/>
        <a:p>
          <a:endParaRPr lang="en-US"/>
        </a:p>
      </dgm:t>
    </dgm:pt>
    <dgm:pt modelId="{9BB7BB82-2BF5-4F14-8957-E779E2574B87}" type="sibTrans" cxnId="{1BEC8673-A74D-43FF-8083-B6D1D20F2E86}">
      <dgm:prSet/>
      <dgm:spPr/>
      <dgm:t>
        <a:bodyPr/>
        <a:lstStyle/>
        <a:p>
          <a:endParaRPr lang="en-US"/>
        </a:p>
      </dgm:t>
    </dgm:pt>
    <dgm:pt modelId="{8DC3FA3B-BCEB-4240-B098-49FA863ED72D}">
      <dgm:prSet/>
      <dgm:spPr/>
      <dgm:t>
        <a:bodyPr/>
        <a:lstStyle/>
        <a:p>
          <a:r>
            <a:rPr lang="en-US" dirty="0"/>
            <a:t>AVERAGE DURATION OF CRIMINAL TRIALS IN MAGISTRATE COURT; HIGH COURT?</a:t>
          </a:r>
        </a:p>
      </dgm:t>
    </dgm:pt>
    <dgm:pt modelId="{0173D741-9147-4A1D-85D5-87F89D8ED3DB}" type="parTrans" cxnId="{E0A4E152-2F0D-4230-ACE3-10169DD2026F}">
      <dgm:prSet/>
      <dgm:spPr/>
      <dgm:t>
        <a:bodyPr/>
        <a:lstStyle/>
        <a:p>
          <a:endParaRPr lang="en-US"/>
        </a:p>
      </dgm:t>
    </dgm:pt>
    <dgm:pt modelId="{503F56C2-BE8B-4EBA-A50A-86D5D17711FB}" type="sibTrans" cxnId="{E0A4E152-2F0D-4230-ACE3-10169DD2026F}">
      <dgm:prSet/>
      <dgm:spPr/>
      <dgm:t>
        <a:bodyPr/>
        <a:lstStyle/>
        <a:p>
          <a:endParaRPr lang="en-US"/>
        </a:p>
      </dgm:t>
    </dgm:pt>
    <dgm:pt modelId="{E32F1227-E1AE-4E13-96A0-6A11A2CE0973}">
      <dgm:prSet/>
      <dgm:spPr/>
      <dgm:t>
        <a:bodyPr/>
        <a:lstStyle/>
        <a:p>
          <a:r>
            <a:rPr lang="en-US" dirty="0"/>
            <a:t>PROVISION IN THE ACJL FOR USE OF E-RECORDING FACILITIES TO EXPEDITE TRIALS?</a:t>
          </a:r>
        </a:p>
      </dgm:t>
    </dgm:pt>
    <dgm:pt modelId="{B5DDE892-741A-468B-B9FB-5DD80292BB58}" type="parTrans" cxnId="{FEC91627-9AA4-49C8-B844-B468C7F93FAC}">
      <dgm:prSet/>
      <dgm:spPr/>
      <dgm:t>
        <a:bodyPr/>
        <a:lstStyle/>
        <a:p>
          <a:endParaRPr lang="en-US"/>
        </a:p>
      </dgm:t>
    </dgm:pt>
    <dgm:pt modelId="{5F766914-E221-4BA3-8B01-76B0083E1F8E}" type="sibTrans" cxnId="{FEC91627-9AA4-49C8-B844-B468C7F93FAC}">
      <dgm:prSet/>
      <dgm:spPr/>
      <dgm:t>
        <a:bodyPr/>
        <a:lstStyle/>
        <a:p>
          <a:endParaRPr lang="en-US"/>
        </a:p>
      </dgm:t>
    </dgm:pt>
    <dgm:pt modelId="{59D60102-2ADF-4DC1-AB80-5D2957FD27A5}">
      <dgm:prSet/>
      <dgm:spPr/>
      <dgm:t>
        <a:bodyPr/>
        <a:lstStyle/>
        <a:p>
          <a:r>
            <a:rPr lang="en-US" dirty="0"/>
            <a:t>USE OF E-RECORDING FACILITIES BY COURTS? DO JUDGES WRITE PROCEEDINGS IN LONG HAND?</a:t>
          </a:r>
          <a:br>
            <a:rPr lang="en-US" dirty="0"/>
          </a:br>
          <a:endParaRPr lang="en-US" dirty="0"/>
        </a:p>
      </dgm:t>
    </dgm:pt>
    <dgm:pt modelId="{F2EBB537-8DC1-4008-A47F-C073ED4F1472}" type="parTrans" cxnId="{360D0BF4-3E01-4AB7-B266-2F8610545734}">
      <dgm:prSet/>
      <dgm:spPr/>
      <dgm:t>
        <a:bodyPr/>
        <a:lstStyle/>
        <a:p>
          <a:endParaRPr lang="en-US"/>
        </a:p>
      </dgm:t>
    </dgm:pt>
    <dgm:pt modelId="{C95B9498-8999-484F-928D-227B307FD438}" type="sibTrans" cxnId="{360D0BF4-3E01-4AB7-B266-2F8610545734}">
      <dgm:prSet/>
      <dgm:spPr/>
      <dgm:t>
        <a:bodyPr/>
        <a:lstStyle/>
        <a:p>
          <a:endParaRPr lang="en-US"/>
        </a:p>
      </dgm:t>
    </dgm:pt>
    <dgm:pt modelId="{0DEFE6B6-4BE8-48E9-AB17-109E5E56630D}" type="pres">
      <dgm:prSet presAssocID="{246449A3-01A3-4AEF-BCCF-1BAA5A218462}" presName="Name0" presStyleCnt="0">
        <dgm:presLayoutVars>
          <dgm:dir/>
          <dgm:animLvl val="lvl"/>
          <dgm:resizeHandles val="exact"/>
        </dgm:presLayoutVars>
      </dgm:prSet>
      <dgm:spPr/>
    </dgm:pt>
    <dgm:pt modelId="{FC3F83A5-FBFE-4E89-8C4C-B918ADA8258E}" type="pres">
      <dgm:prSet presAssocID="{59D60102-2ADF-4DC1-AB80-5D2957FD27A5}" presName="boxAndChildren" presStyleCnt="0"/>
      <dgm:spPr/>
    </dgm:pt>
    <dgm:pt modelId="{2688A9C3-99E3-4016-A8A9-1158CC379634}" type="pres">
      <dgm:prSet presAssocID="{59D60102-2ADF-4DC1-AB80-5D2957FD27A5}" presName="parentTextBox" presStyleLbl="node1" presStyleIdx="0" presStyleCnt="4"/>
      <dgm:spPr/>
    </dgm:pt>
    <dgm:pt modelId="{1721D3CE-1650-4FA0-8BC7-23D56D2DBD8E}" type="pres">
      <dgm:prSet presAssocID="{5F766914-E221-4BA3-8B01-76B0083E1F8E}" presName="sp" presStyleCnt="0"/>
      <dgm:spPr/>
    </dgm:pt>
    <dgm:pt modelId="{E3996CDA-612D-4830-9655-B94438CA7445}" type="pres">
      <dgm:prSet presAssocID="{E32F1227-E1AE-4E13-96A0-6A11A2CE0973}" presName="arrowAndChildren" presStyleCnt="0"/>
      <dgm:spPr/>
    </dgm:pt>
    <dgm:pt modelId="{68AB8402-4F25-4410-80C3-5F913054B182}" type="pres">
      <dgm:prSet presAssocID="{E32F1227-E1AE-4E13-96A0-6A11A2CE0973}" presName="parentTextArrow" presStyleLbl="node1" presStyleIdx="1" presStyleCnt="4"/>
      <dgm:spPr/>
    </dgm:pt>
    <dgm:pt modelId="{04FDAE3C-1680-46B0-9ABB-2BDEB36BE268}" type="pres">
      <dgm:prSet presAssocID="{503F56C2-BE8B-4EBA-A50A-86D5D17711FB}" presName="sp" presStyleCnt="0"/>
      <dgm:spPr/>
    </dgm:pt>
    <dgm:pt modelId="{438547B6-FEB3-4C1E-815F-8EC0DCD7D21F}" type="pres">
      <dgm:prSet presAssocID="{8DC3FA3B-BCEB-4240-B098-49FA863ED72D}" presName="arrowAndChildren" presStyleCnt="0"/>
      <dgm:spPr/>
    </dgm:pt>
    <dgm:pt modelId="{F7219001-F161-41CA-A2FB-B16F7EB07420}" type="pres">
      <dgm:prSet presAssocID="{8DC3FA3B-BCEB-4240-B098-49FA863ED72D}" presName="parentTextArrow" presStyleLbl="node1" presStyleIdx="2" presStyleCnt="4" custLinFactNeighborX="6077" custLinFactNeighborY="-1214"/>
      <dgm:spPr/>
    </dgm:pt>
    <dgm:pt modelId="{AEA3D565-8273-46B6-9121-4BC80917BBAB}" type="pres">
      <dgm:prSet presAssocID="{9BB7BB82-2BF5-4F14-8957-E779E2574B87}" presName="sp" presStyleCnt="0"/>
      <dgm:spPr/>
    </dgm:pt>
    <dgm:pt modelId="{D1825C52-7056-4799-8C7C-3691BDF9BFA1}" type="pres">
      <dgm:prSet presAssocID="{F8B3B581-2271-4F64-A44F-6C7AAD4CCCFF}" presName="arrowAndChildren" presStyleCnt="0"/>
      <dgm:spPr/>
    </dgm:pt>
    <dgm:pt modelId="{8A9C1DB4-331F-4CDF-A05B-5C8271E379CD}" type="pres">
      <dgm:prSet presAssocID="{F8B3B581-2271-4F64-A44F-6C7AAD4CCCFF}" presName="parentTextArrow" presStyleLbl="node1" presStyleIdx="3" presStyleCnt="4" custLinFactNeighborX="6077" custLinFactNeighborY="7163"/>
      <dgm:spPr/>
    </dgm:pt>
  </dgm:ptLst>
  <dgm:cxnLst>
    <dgm:cxn modelId="{FEC91627-9AA4-49C8-B844-B468C7F93FAC}" srcId="{246449A3-01A3-4AEF-BCCF-1BAA5A218462}" destId="{E32F1227-E1AE-4E13-96A0-6A11A2CE0973}" srcOrd="2" destOrd="0" parTransId="{B5DDE892-741A-468B-B9FB-5DD80292BB58}" sibTransId="{5F766914-E221-4BA3-8B01-76B0083E1F8E}"/>
    <dgm:cxn modelId="{78914734-11F0-4170-8A40-48CAC1278A91}" type="presOf" srcId="{E32F1227-E1AE-4E13-96A0-6A11A2CE0973}" destId="{68AB8402-4F25-4410-80C3-5F913054B182}" srcOrd="0" destOrd="0" presId="urn:microsoft.com/office/officeart/2005/8/layout/process4"/>
    <dgm:cxn modelId="{CB140067-1706-4F3B-A8EA-C8F456FFC83C}" type="presOf" srcId="{F8B3B581-2271-4F64-A44F-6C7AAD4CCCFF}" destId="{8A9C1DB4-331F-4CDF-A05B-5C8271E379CD}" srcOrd="0" destOrd="0" presId="urn:microsoft.com/office/officeart/2005/8/layout/process4"/>
    <dgm:cxn modelId="{8D954A50-8458-4B8E-99BE-B0FE087597E3}" type="presOf" srcId="{8DC3FA3B-BCEB-4240-B098-49FA863ED72D}" destId="{F7219001-F161-41CA-A2FB-B16F7EB07420}" srcOrd="0" destOrd="0" presId="urn:microsoft.com/office/officeart/2005/8/layout/process4"/>
    <dgm:cxn modelId="{E0A4E152-2F0D-4230-ACE3-10169DD2026F}" srcId="{246449A3-01A3-4AEF-BCCF-1BAA5A218462}" destId="{8DC3FA3B-BCEB-4240-B098-49FA863ED72D}" srcOrd="1" destOrd="0" parTransId="{0173D741-9147-4A1D-85D5-87F89D8ED3DB}" sibTransId="{503F56C2-BE8B-4EBA-A50A-86D5D17711FB}"/>
    <dgm:cxn modelId="{1BEC8673-A74D-43FF-8083-B6D1D20F2E86}" srcId="{246449A3-01A3-4AEF-BCCF-1BAA5A218462}" destId="{F8B3B581-2271-4F64-A44F-6C7AAD4CCCFF}" srcOrd="0" destOrd="0" parTransId="{FBE9705D-6963-4190-A42E-5ED6063C7281}" sibTransId="{9BB7BB82-2BF5-4F14-8957-E779E2574B87}"/>
    <dgm:cxn modelId="{1D7CA294-6237-44B7-BE68-6C0DC0CA6004}" type="presOf" srcId="{246449A3-01A3-4AEF-BCCF-1BAA5A218462}" destId="{0DEFE6B6-4BE8-48E9-AB17-109E5E56630D}" srcOrd="0" destOrd="0" presId="urn:microsoft.com/office/officeart/2005/8/layout/process4"/>
    <dgm:cxn modelId="{A25B83AF-9F0B-4F46-BBEA-31F952C168C8}" type="presOf" srcId="{59D60102-2ADF-4DC1-AB80-5D2957FD27A5}" destId="{2688A9C3-99E3-4016-A8A9-1158CC379634}" srcOrd="0" destOrd="0" presId="urn:microsoft.com/office/officeart/2005/8/layout/process4"/>
    <dgm:cxn modelId="{360D0BF4-3E01-4AB7-B266-2F8610545734}" srcId="{246449A3-01A3-4AEF-BCCF-1BAA5A218462}" destId="{59D60102-2ADF-4DC1-AB80-5D2957FD27A5}" srcOrd="3" destOrd="0" parTransId="{F2EBB537-8DC1-4008-A47F-C073ED4F1472}" sibTransId="{C95B9498-8999-484F-928D-227B307FD438}"/>
    <dgm:cxn modelId="{52710CA1-B7F4-4FB5-B95E-68B477154EF5}" type="presParOf" srcId="{0DEFE6B6-4BE8-48E9-AB17-109E5E56630D}" destId="{FC3F83A5-FBFE-4E89-8C4C-B918ADA8258E}" srcOrd="0" destOrd="0" presId="urn:microsoft.com/office/officeart/2005/8/layout/process4"/>
    <dgm:cxn modelId="{06007B61-7326-4921-8618-1530A5107F67}" type="presParOf" srcId="{FC3F83A5-FBFE-4E89-8C4C-B918ADA8258E}" destId="{2688A9C3-99E3-4016-A8A9-1158CC379634}" srcOrd="0" destOrd="0" presId="urn:microsoft.com/office/officeart/2005/8/layout/process4"/>
    <dgm:cxn modelId="{684C403F-450C-43D6-8CF5-BD7C9C886A00}" type="presParOf" srcId="{0DEFE6B6-4BE8-48E9-AB17-109E5E56630D}" destId="{1721D3CE-1650-4FA0-8BC7-23D56D2DBD8E}" srcOrd="1" destOrd="0" presId="urn:microsoft.com/office/officeart/2005/8/layout/process4"/>
    <dgm:cxn modelId="{D8476F51-9EE2-457D-BE83-0FB27D82524D}" type="presParOf" srcId="{0DEFE6B6-4BE8-48E9-AB17-109E5E56630D}" destId="{E3996CDA-612D-4830-9655-B94438CA7445}" srcOrd="2" destOrd="0" presId="urn:microsoft.com/office/officeart/2005/8/layout/process4"/>
    <dgm:cxn modelId="{2B0F56D1-74EE-4D88-AED0-E4E31DA01E1F}" type="presParOf" srcId="{E3996CDA-612D-4830-9655-B94438CA7445}" destId="{68AB8402-4F25-4410-80C3-5F913054B182}" srcOrd="0" destOrd="0" presId="urn:microsoft.com/office/officeart/2005/8/layout/process4"/>
    <dgm:cxn modelId="{A39AC417-9030-49AB-99CD-C8D246138E0D}" type="presParOf" srcId="{0DEFE6B6-4BE8-48E9-AB17-109E5E56630D}" destId="{04FDAE3C-1680-46B0-9ABB-2BDEB36BE268}" srcOrd="3" destOrd="0" presId="urn:microsoft.com/office/officeart/2005/8/layout/process4"/>
    <dgm:cxn modelId="{BD7E30DC-5322-4E57-9A58-FC650C2DF339}" type="presParOf" srcId="{0DEFE6B6-4BE8-48E9-AB17-109E5E56630D}" destId="{438547B6-FEB3-4C1E-815F-8EC0DCD7D21F}" srcOrd="4" destOrd="0" presId="urn:microsoft.com/office/officeart/2005/8/layout/process4"/>
    <dgm:cxn modelId="{E5AE0629-C6AD-4218-8884-271C28E723CE}" type="presParOf" srcId="{438547B6-FEB3-4C1E-815F-8EC0DCD7D21F}" destId="{F7219001-F161-41CA-A2FB-B16F7EB07420}" srcOrd="0" destOrd="0" presId="urn:microsoft.com/office/officeart/2005/8/layout/process4"/>
    <dgm:cxn modelId="{7887510A-93D1-4F77-8E95-41E26F74478A}" type="presParOf" srcId="{0DEFE6B6-4BE8-48E9-AB17-109E5E56630D}" destId="{AEA3D565-8273-46B6-9121-4BC80917BBAB}" srcOrd="5" destOrd="0" presId="urn:microsoft.com/office/officeart/2005/8/layout/process4"/>
    <dgm:cxn modelId="{FA05C64E-26D8-48D9-96ED-5E59E4CC5095}" type="presParOf" srcId="{0DEFE6B6-4BE8-48E9-AB17-109E5E56630D}" destId="{D1825C52-7056-4799-8C7C-3691BDF9BFA1}" srcOrd="6" destOrd="0" presId="urn:microsoft.com/office/officeart/2005/8/layout/process4"/>
    <dgm:cxn modelId="{05AD7FA4-132C-417B-8C28-6C915D9B8234}" type="presParOf" srcId="{D1825C52-7056-4799-8C7C-3691BDF9BFA1}" destId="{8A9C1DB4-331F-4CDF-A05B-5C8271E379CD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49533200-2DA4-4D52-A1D0-721022B9C320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2E783729-2F6C-4003-8210-148DF9DEE1BD}">
      <dgm:prSet/>
      <dgm:spPr/>
      <dgm:t>
        <a:bodyPr/>
        <a:lstStyle/>
        <a:p>
          <a:r>
            <a:rPr lang="en-US" b="1" dirty="0"/>
            <a:t>NATIONAL MINIMUM STANDARDS WITH RESPECT TO CRIMINAL TRIALS (Contd.)</a:t>
          </a:r>
          <a:endParaRPr lang="en-US" dirty="0"/>
        </a:p>
      </dgm:t>
    </dgm:pt>
    <dgm:pt modelId="{E8A961EA-82D8-4168-BF2B-703291961E98}" type="parTrans" cxnId="{DCDD2B3C-E53F-484B-84AE-829FB5798079}">
      <dgm:prSet/>
      <dgm:spPr/>
      <dgm:t>
        <a:bodyPr/>
        <a:lstStyle/>
        <a:p>
          <a:endParaRPr lang="en-US"/>
        </a:p>
      </dgm:t>
    </dgm:pt>
    <dgm:pt modelId="{26EB2866-2F2F-4912-BDA7-FC2C54F8FFB5}" type="sibTrans" cxnId="{DCDD2B3C-E53F-484B-84AE-829FB5798079}">
      <dgm:prSet/>
      <dgm:spPr/>
      <dgm:t>
        <a:bodyPr/>
        <a:lstStyle/>
        <a:p>
          <a:endParaRPr lang="en-US"/>
        </a:p>
      </dgm:t>
    </dgm:pt>
    <dgm:pt modelId="{68C3BE82-3C5C-4326-8883-97CCAD1C9742}">
      <dgm:prSet/>
      <dgm:spPr/>
      <dgm:t>
        <a:bodyPr/>
        <a:lstStyle/>
        <a:p>
          <a:r>
            <a:rPr lang="en-US"/>
            <a:t>LEGAL PROVISIONS FOR WITNESS PROTECTION;</a:t>
          </a:r>
        </a:p>
      </dgm:t>
    </dgm:pt>
    <dgm:pt modelId="{1E472A2B-831D-4D37-8153-5A4975E198E5}" type="parTrans" cxnId="{0826499E-B87F-4782-A5E8-0D00BC44D094}">
      <dgm:prSet/>
      <dgm:spPr/>
      <dgm:t>
        <a:bodyPr/>
        <a:lstStyle/>
        <a:p>
          <a:endParaRPr lang="en-US"/>
        </a:p>
      </dgm:t>
    </dgm:pt>
    <dgm:pt modelId="{667B7A1A-F8E3-46E5-A331-861F74609EAC}" type="sibTrans" cxnId="{0826499E-B87F-4782-A5E8-0D00BC44D094}">
      <dgm:prSet/>
      <dgm:spPr/>
      <dgm:t>
        <a:bodyPr/>
        <a:lstStyle/>
        <a:p>
          <a:endParaRPr lang="en-US"/>
        </a:p>
      </dgm:t>
    </dgm:pt>
    <dgm:pt modelId="{7B7C587A-5075-42FD-ADF9-7462C1BB4CCF}">
      <dgm:prSet/>
      <dgm:spPr/>
      <dgm:t>
        <a:bodyPr/>
        <a:lstStyle/>
        <a:p>
          <a:r>
            <a:rPr lang="en-US"/>
            <a:t>ACTUAL PROTECTION MEASURES OR FACILITIES;</a:t>
          </a:r>
        </a:p>
      </dgm:t>
    </dgm:pt>
    <dgm:pt modelId="{A533D788-768C-4941-B953-4F876373D56C}" type="parTrans" cxnId="{A2B920D0-E237-40C8-B0F8-CFCBE0357F62}">
      <dgm:prSet/>
      <dgm:spPr/>
      <dgm:t>
        <a:bodyPr/>
        <a:lstStyle/>
        <a:p>
          <a:endParaRPr lang="en-US"/>
        </a:p>
      </dgm:t>
    </dgm:pt>
    <dgm:pt modelId="{341B23C0-1712-4D7B-8715-AE149A6A463E}" type="sibTrans" cxnId="{A2B920D0-E237-40C8-B0F8-CFCBE0357F62}">
      <dgm:prSet/>
      <dgm:spPr/>
      <dgm:t>
        <a:bodyPr/>
        <a:lstStyle/>
        <a:p>
          <a:endParaRPr lang="en-US"/>
        </a:p>
      </dgm:t>
    </dgm:pt>
    <dgm:pt modelId="{615132DE-764A-4DD0-A50A-3AD2D777CA1C}">
      <dgm:prSet/>
      <dgm:spPr/>
      <dgm:t>
        <a:bodyPr/>
        <a:lstStyle/>
        <a:p>
          <a:r>
            <a:rPr lang="en-US"/>
            <a:t>PAYMENT OF WITNESS EXPENSES;</a:t>
          </a:r>
        </a:p>
      </dgm:t>
    </dgm:pt>
    <dgm:pt modelId="{1DF069EB-6375-4228-9FA8-79EB687C852B}" type="parTrans" cxnId="{F63D8D05-3290-4BE4-8332-54CA3BC76334}">
      <dgm:prSet/>
      <dgm:spPr/>
      <dgm:t>
        <a:bodyPr/>
        <a:lstStyle/>
        <a:p>
          <a:endParaRPr lang="en-US"/>
        </a:p>
      </dgm:t>
    </dgm:pt>
    <dgm:pt modelId="{E2EAFE1A-AFFB-4BA6-A29B-58451860F7E9}" type="sibTrans" cxnId="{F63D8D05-3290-4BE4-8332-54CA3BC76334}">
      <dgm:prSet/>
      <dgm:spPr/>
      <dgm:t>
        <a:bodyPr/>
        <a:lstStyle/>
        <a:p>
          <a:endParaRPr lang="en-US"/>
        </a:p>
      </dgm:t>
    </dgm:pt>
    <dgm:pt modelId="{7CB6E4D0-4E66-4061-91F1-4115BD04AE3C}">
      <dgm:prSet/>
      <dgm:spPr/>
      <dgm:t>
        <a:bodyPr/>
        <a:lstStyle/>
        <a:p>
          <a:r>
            <a:rPr lang="en-US"/>
            <a:t>PRACTICE OF EFFECTIVE CASE-MANAGEMENT (DAY-TO-DAY TRIAL OF CASES).</a:t>
          </a:r>
        </a:p>
      </dgm:t>
    </dgm:pt>
    <dgm:pt modelId="{192BFC1F-2180-46CD-8E83-C2F16F32B118}" type="parTrans" cxnId="{1336F683-B093-4E62-82A2-3FB70D2F4FEE}">
      <dgm:prSet/>
      <dgm:spPr/>
      <dgm:t>
        <a:bodyPr/>
        <a:lstStyle/>
        <a:p>
          <a:endParaRPr lang="en-US"/>
        </a:p>
      </dgm:t>
    </dgm:pt>
    <dgm:pt modelId="{51378858-DFFB-4D48-8822-31EA29375C6A}" type="sibTrans" cxnId="{1336F683-B093-4E62-82A2-3FB70D2F4FEE}">
      <dgm:prSet/>
      <dgm:spPr/>
      <dgm:t>
        <a:bodyPr/>
        <a:lstStyle/>
        <a:p>
          <a:endParaRPr lang="en-US"/>
        </a:p>
      </dgm:t>
    </dgm:pt>
    <dgm:pt modelId="{93605EC0-8635-4B90-AC2D-47996CF05AEA}" type="pres">
      <dgm:prSet presAssocID="{49533200-2DA4-4D52-A1D0-721022B9C320}" presName="Name0" presStyleCnt="0">
        <dgm:presLayoutVars>
          <dgm:dir/>
          <dgm:animLvl val="lvl"/>
          <dgm:resizeHandles val="exact"/>
        </dgm:presLayoutVars>
      </dgm:prSet>
      <dgm:spPr/>
    </dgm:pt>
    <dgm:pt modelId="{5B32121F-6F3D-4678-92CA-D1C53F97DF21}" type="pres">
      <dgm:prSet presAssocID="{7CB6E4D0-4E66-4061-91F1-4115BD04AE3C}" presName="boxAndChildren" presStyleCnt="0"/>
      <dgm:spPr/>
    </dgm:pt>
    <dgm:pt modelId="{61B7483E-4DD9-47E7-A5BD-581BA9D30DBE}" type="pres">
      <dgm:prSet presAssocID="{7CB6E4D0-4E66-4061-91F1-4115BD04AE3C}" presName="parentTextBox" presStyleLbl="node1" presStyleIdx="0" presStyleCnt="5"/>
      <dgm:spPr/>
    </dgm:pt>
    <dgm:pt modelId="{68CACD8E-4A8B-49FA-899A-9FAEA1A8E1E7}" type="pres">
      <dgm:prSet presAssocID="{E2EAFE1A-AFFB-4BA6-A29B-58451860F7E9}" presName="sp" presStyleCnt="0"/>
      <dgm:spPr/>
    </dgm:pt>
    <dgm:pt modelId="{184138C2-AB92-4D49-8112-9A7BE4590303}" type="pres">
      <dgm:prSet presAssocID="{615132DE-764A-4DD0-A50A-3AD2D777CA1C}" presName="arrowAndChildren" presStyleCnt="0"/>
      <dgm:spPr/>
    </dgm:pt>
    <dgm:pt modelId="{5E6C2AD7-624B-40B1-8757-432C76B1DBBA}" type="pres">
      <dgm:prSet presAssocID="{615132DE-764A-4DD0-A50A-3AD2D777CA1C}" presName="parentTextArrow" presStyleLbl="node1" presStyleIdx="1" presStyleCnt="5"/>
      <dgm:spPr/>
    </dgm:pt>
    <dgm:pt modelId="{5C22637B-270F-4D29-9B30-EB62FE42446F}" type="pres">
      <dgm:prSet presAssocID="{341B23C0-1712-4D7B-8715-AE149A6A463E}" presName="sp" presStyleCnt="0"/>
      <dgm:spPr/>
    </dgm:pt>
    <dgm:pt modelId="{B93DCE91-7CCE-4DF1-8470-F198F38710E3}" type="pres">
      <dgm:prSet presAssocID="{7B7C587A-5075-42FD-ADF9-7462C1BB4CCF}" presName="arrowAndChildren" presStyleCnt="0"/>
      <dgm:spPr/>
    </dgm:pt>
    <dgm:pt modelId="{3F6FB6CB-9687-4512-93F9-C0B92C311B30}" type="pres">
      <dgm:prSet presAssocID="{7B7C587A-5075-42FD-ADF9-7462C1BB4CCF}" presName="parentTextArrow" presStyleLbl="node1" presStyleIdx="2" presStyleCnt="5"/>
      <dgm:spPr/>
    </dgm:pt>
    <dgm:pt modelId="{9B0B0361-9C15-4A61-BE9D-59FF770DCD7A}" type="pres">
      <dgm:prSet presAssocID="{667B7A1A-F8E3-46E5-A331-861F74609EAC}" presName="sp" presStyleCnt="0"/>
      <dgm:spPr/>
    </dgm:pt>
    <dgm:pt modelId="{45A8361E-5ECC-414A-A7EE-27032E404DA7}" type="pres">
      <dgm:prSet presAssocID="{68C3BE82-3C5C-4326-8883-97CCAD1C9742}" presName="arrowAndChildren" presStyleCnt="0"/>
      <dgm:spPr/>
    </dgm:pt>
    <dgm:pt modelId="{4DC39E5D-A528-42A7-8525-5C1DCE7F7240}" type="pres">
      <dgm:prSet presAssocID="{68C3BE82-3C5C-4326-8883-97CCAD1C9742}" presName="parentTextArrow" presStyleLbl="node1" presStyleIdx="3" presStyleCnt="5"/>
      <dgm:spPr/>
    </dgm:pt>
    <dgm:pt modelId="{C62ADA48-263A-4F78-B278-4C56BC3EC3DD}" type="pres">
      <dgm:prSet presAssocID="{26EB2866-2F2F-4912-BDA7-FC2C54F8FFB5}" presName="sp" presStyleCnt="0"/>
      <dgm:spPr/>
    </dgm:pt>
    <dgm:pt modelId="{88456C59-4FB7-4696-954C-EB4261057956}" type="pres">
      <dgm:prSet presAssocID="{2E783729-2F6C-4003-8210-148DF9DEE1BD}" presName="arrowAndChildren" presStyleCnt="0"/>
      <dgm:spPr/>
    </dgm:pt>
    <dgm:pt modelId="{7D9AD11D-093F-4BC6-B5EC-C1570AA41725}" type="pres">
      <dgm:prSet presAssocID="{2E783729-2F6C-4003-8210-148DF9DEE1BD}" presName="parentTextArrow" presStyleLbl="node1" presStyleIdx="4" presStyleCnt="5"/>
      <dgm:spPr/>
    </dgm:pt>
  </dgm:ptLst>
  <dgm:cxnLst>
    <dgm:cxn modelId="{F63D8D05-3290-4BE4-8332-54CA3BC76334}" srcId="{49533200-2DA4-4D52-A1D0-721022B9C320}" destId="{615132DE-764A-4DD0-A50A-3AD2D777CA1C}" srcOrd="3" destOrd="0" parTransId="{1DF069EB-6375-4228-9FA8-79EB687C852B}" sibTransId="{E2EAFE1A-AFFB-4BA6-A29B-58451860F7E9}"/>
    <dgm:cxn modelId="{DCDD2B3C-E53F-484B-84AE-829FB5798079}" srcId="{49533200-2DA4-4D52-A1D0-721022B9C320}" destId="{2E783729-2F6C-4003-8210-148DF9DEE1BD}" srcOrd="0" destOrd="0" parTransId="{E8A961EA-82D8-4168-BF2B-703291961E98}" sibTransId="{26EB2866-2F2F-4912-BDA7-FC2C54F8FFB5}"/>
    <dgm:cxn modelId="{468C1253-5456-4D62-B900-C723209D3907}" type="presOf" srcId="{68C3BE82-3C5C-4326-8883-97CCAD1C9742}" destId="{4DC39E5D-A528-42A7-8525-5C1DCE7F7240}" srcOrd="0" destOrd="0" presId="urn:microsoft.com/office/officeart/2005/8/layout/process4"/>
    <dgm:cxn modelId="{1336F683-B093-4E62-82A2-3FB70D2F4FEE}" srcId="{49533200-2DA4-4D52-A1D0-721022B9C320}" destId="{7CB6E4D0-4E66-4061-91F1-4115BD04AE3C}" srcOrd="4" destOrd="0" parTransId="{192BFC1F-2180-46CD-8E83-C2F16F32B118}" sibTransId="{51378858-DFFB-4D48-8822-31EA29375C6A}"/>
    <dgm:cxn modelId="{0826499E-B87F-4782-A5E8-0D00BC44D094}" srcId="{49533200-2DA4-4D52-A1D0-721022B9C320}" destId="{68C3BE82-3C5C-4326-8883-97CCAD1C9742}" srcOrd="1" destOrd="0" parTransId="{1E472A2B-831D-4D37-8153-5A4975E198E5}" sibTransId="{667B7A1A-F8E3-46E5-A331-861F74609EAC}"/>
    <dgm:cxn modelId="{281444A4-CEE0-44D3-A7D6-586910E62305}" type="presOf" srcId="{7B7C587A-5075-42FD-ADF9-7462C1BB4CCF}" destId="{3F6FB6CB-9687-4512-93F9-C0B92C311B30}" srcOrd="0" destOrd="0" presId="urn:microsoft.com/office/officeart/2005/8/layout/process4"/>
    <dgm:cxn modelId="{D4F29DBE-82DD-4A02-80BB-0A81F761BBE2}" type="presOf" srcId="{615132DE-764A-4DD0-A50A-3AD2D777CA1C}" destId="{5E6C2AD7-624B-40B1-8757-432C76B1DBBA}" srcOrd="0" destOrd="0" presId="urn:microsoft.com/office/officeart/2005/8/layout/process4"/>
    <dgm:cxn modelId="{EEAEA5C1-71F1-4E28-AF0A-A65553A2F862}" type="presOf" srcId="{2E783729-2F6C-4003-8210-148DF9DEE1BD}" destId="{7D9AD11D-093F-4BC6-B5EC-C1570AA41725}" srcOrd="0" destOrd="0" presId="urn:microsoft.com/office/officeart/2005/8/layout/process4"/>
    <dgm:cxn modelId="{640D05C6-E77E-4CDD-A443-37219DB6605B}" type="presOf" srcId="{7CB6E4D0-4E66-4061-91F1-4115BD04AE3C}" destId="{61B7483E-4DD9-47E7-A5BD-581BA9D30DBE}" srcOrd="0" destOrd="0" presId="urn:microsoft.com/office/officeart/2005/8/layout/process4"/>
    <dgm:cxn modelId="{A75BFCCB-AB07-4467-8EC0-5083B4FBFD03}" type="presOf" srcId="{49533200-2DA4-4D52-A1D0-721022B9C320}" destId="{93605EC0-8635-4B90-AC2D-47996CF05AEA}" srcOrd="0" destOrd="0" presId="urn:microsoft.com/office/officeart/2005/8/layout/process4"/>
    <dgm:cxn modelId="{A2B920D0-E237-40C8-B0F8-CFCBE0357F62}" srcId="{49533200-2DA4-4D52-A1D0-721022B9C320}" destId="{7B7C587A-5075-42FD-ADF9-7462C1BB4CCF}" srcOrd="2" destOrd="0" parTransId="{A533D788-768C-4941-B953-4F876373D56C}" sibTransId="{341B23C0-1712-4D7B-8715-AE149A6A463E}"/>
    <dgm:cxn modelId="{728B5572-B805-46A6-9B1D-D7C81DFA21E3}" type="presParOf" srcId="{93605EC0-8635-4B90-AC2D-47996CF05AEA}" destId="{5B32121F-6F3D-4678-92CA-D1C53F97DF21}" srcOrd="0" destOrd="0" presId="urn:microsoft.com/office/officeart/2005/8/layout/process4"/>
    <dgm:cxn modelId="{99FD6DDF-C7A7-4AE5-9BDE-3BE7A57F2F35}" type="presParOf" srcId="{5B32121F-6F3D-4678-92CA-D1C53F97DF21}" destId="{61B7483E-4DD9-47E7-A5BD-581BA9D30DBE}" srcOrd="0" destOrd="0" presId="urn:microsoft.com/office/officeart/2005/8/layout/process4"/>
    <dgm:cxn modelId="{4BD1EDBB-2E27-4723-B7B1-C0B3AA09FA8F}" type="presParOf" srcId="{93605EC0-8635-4B90-AC2D-47996CF05AEA}" destId="{68CACD8E-4A8B-49FA-899A-9FAEA1A8E1E7}" srcOrd="1" destOrd="0" presId="urn:microsoft.com/office/officeart/2005/8/layout/process4"/>
    <dgm:cxn modelId="{903F8FF2-C734-4C4E-88DC-DE2FEF2BB04C}" type="presParOf" srcId="{93605EC0-8635-4B90-AC2D-47996CF05AEA}" destId="{184138C2-AB92-4D49-8112-9A7BE4590303}" srcOrd="2" destOrd="0" presId="urn:microsoft.com/office/officeart/2005/8/layout/process4"/>
    <dgm:cxn modelId="{E99BA162-5DCC-424E-B8A8-E233CAA8FA17}" type="presParOf" srcId="{184138C2-AB92-4D49-8112-9A7BE4590303}" destId="{5E6C2AD7-624B-40B1-8757-432C76B1DBBA}" srcOrd="0" destOrd="0" presId="urn:microsoft.com/office/officeart/2005/8/layout/process4"/>
    <dgm:cxn modelId="{1A3B8D3F-F4B2-4FDC-9358-0693C6DBFB63}" type="presParOf" srcId="{93605EC0-8635-4B90-AC2D-47996CF05AEA}" destId="{5C22637B-270F-4D29-9B30-EB62FE42446F}" srcOrd="3" destOrd="0" presId="urn:microsoft.com/office/officeart/2005/8/layout/process4"/>
    <dgm:cxn modelId="{CF9D6B22-3CB2-4754-802E-D00D17F295FC}" type="presParOf" srcId="{93605EC0-8635-4B90-AC2D-47996CF05AEA}" destId="{B93DCE91-7CCE-4DF1-8470-F198F38710E3}" srcOrd="4" destOrd="0" presId="urn:microsoft.com/office/officeart/2005/8/layout/process4"/>
    <dgm:cxn modelId="{9E1C76C5-999F-4564-8D43-B273172CFD9C}" type="presParOf" srcId="{B93DCE91-7CCE-4DF1-8470-F198F38710E3}" destId="{3F6FB6CB-9687-4512-93F9-C0B92C311B30}" srcOrd="0" destOrd="0" presId="urn:microsoft.com/office/officeart/2005/8/layout/process4"/>
    <dgm:cxn modelId="{04AFC041-5C0F-4429-A0D9-6E4469F3550C}" type="presParOf" srcId="{93605EC0-8635-4B90-AC2D-47996CF05AEA}" destId="{9B0B0361-9C15-4A61-BE9D-59FF770DCD7A}" srcOrd="5" destOrd="0" presId="urn:microsoft.com/office/officeart/2005/8/layout/process4"/>
    <dgm:cxn modelId="{119B4C2B-1218-413A-A0C9-B7FD2C8A5805}" type="presParOf" srcId="{93605EC0-8635-4B90-AC2D-47996CF05AEA}" destId="{45A8361E-5ECC-414A-A7EE-27032E404DA7}" srcOrd="6" destOrd="0" presId="urn:microsoft.com/office/officeart/2005/8/layout/process4"/>
    <dgm:cxn modelId="{1D7C0C1E-A077-4E08-90F0-034557E0431F}" type="presParOf" srcId="{45A8361E-5ECC-414A-A7EE-27032E404DA7}" destId="{4DC39E5D-A528-42A7-8525-5C1DCE7F7240}" srcOrd="0" destOrd="0" presId="urn:microsoft.com/office/officeart/2005/8/layout/process4"/>
    <dgm:cxn modelId="{DD3F678F-B1E6-410D-92DB-80D7E757E8EB}" type="presParOf" srcId="{93605EC0-8635-4B90-AC2D-47996CF05AEA}" destId="{C62ADA48-263A-4F78-B278-4C56BC3EC3DD}" srcOrd="7" destOrd="0" presId="urn:microsoft.com/office/officeart/2005/8/layout/process4"/>
    <dgm:cxn modelId="{A4BB6BEF-4D2C-45AA-8BA2-1519214BF081}" type="presParOf" srcId="{93605EC0-8635-4B90-AC2D-47996CF05AEA}" destId="{88456C59-4FB7-4696-954C-EB4261057956}" srcOrd="8" destOrd="0" presId="urn:microsoft.com/office/officeart/2005/8/layout/process4"/>
    <dgm:cxn modelId="{7F0802AE-97B4-4874-A104-ED1889839EB0}" type="presParOf" srcId="{88456C59-4FB7-4696-954C-EB4261057956}" destId="{7D9AD11D-093F-4BC6-B5EC-C1570AA41725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ED65A9E6-E555-4400-B467-C94283F337B1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0914FA8-A186-4795-B53E-621BEDE78D63}">
      <dgm:prSet/>
      <dgm:spPr/>
      <dgm:t>
        <a:bodyPr/>
        <a:lstStyle/>
        <a:p>
          <a:r>
            <a:rPr lang="en-US" b="1" dirty="0"/>
            <a:t>NATIONAL MINIMUM STANDARDS WITH RESPECT TO CRIMINAL TRIALS (Contd.)</a:t>
          </a:r>
          <a:endParaRPr lang="en-US" dirty="0"/>
        </a:p>
      </dgm:t>
    </dgm:pt>
    <dgm:pt modelId="{851EDFCB-599D-49C4-B732-170636923432}" type="parTrans" cxnId="{76CD8B54-7A44-4256-B390-8FD4714742C7}">
      <dgm:prSet/>
      <dgm:spPr/>
      <dgm:t>
        <a:bodyPr/>
        <a:lstStyle/>
        <a:p>
          <a:endParaRPr lang="en-US"/>
        </a:p>
      </dgm:t>
    </dgm:pt>
    <dgm:pt modelId="{896EE496-46AE-48E4-B11B-5A6151532DAC}" type="sibTrans" cxnId="{76CD8B54-7A44-4256-B390-8FD4714742C7}">
      <dgm:prSet/>
      <dgm:spPr/>
      <dgm:t>
        <a:bodyPr/>
        <a:lstStyle/>
        <a:p>
          <a:endParaRPr lang="en-US"/>
        </a:p>
      </dgm:t>
    </dgm:pt>
    <dgm:pt modelId="{48DDBB64-5595-4A7C-85EF-20886C6901A9}">
      <dgm:prSet/>
      <dgm:spPr/>
      <dgm:t>
        <a:bodyPr/>
        <a:lstStyle/>
        <a:p>
          <a:r>
            <a:rPr lang="en-US" b="1" dirty="0"/>
            <a:t>WHETHER COURTS RULE ON OBJECTIONS WHEN THEY ARE MOVED OR DEFER RULING TILL THE TIME OF JUDGMENT IN THE SUBSTANTIVE MATTER.</a:t>
          </a:r>
        </a:p>
      </dgm:t>
    </dgm:pt>
    <dgm:pt modelId="{01A6A931-C3EE-4697-9E29-863E68EE6E75}" type="parTrans" cxnId="{399BB4D2-38A9-4B09-AD4D-6F0F71FD2E5B}">
      <dgm:prSet/>
      <dgm:spPr/>
      <dgm:t>
        <a:bodyPr/>
        <a:lstStyle/>
        <a:p>
          <a:endParaRPr lang="en-US"/>
        </a:p>
      </dgm:t>
    </dgm:pt>
    <dgm:pt modelId="{85FD99DF-8CFF-44C9-9775-ED2253F26756}" type="sibTrans" cxnId="{399BB4D2-38A9-4B09-AD4D-6F0F71FD2E5B}">
      <dgm:prSet/>
      <dgm:spPr/>
      <dgm:t>
        <a:bodyPr/>
        <a:lstStyle/>
        <a:p>
          <a:endParaRPr lang="en-US"/>
        </a:p>
      </dgm:t>
    </dgm:pt>
    <dgm:pt modelId="{A400F850-CD07-4354-A4F5-56187BCB46B7}">
      <dgm:prSet custT="1"/>
      <dgm:spPr/>
      <dgm:t>
        <a:bodyPr/>
        <a:lstStyle/>
        <a:p>
          <a:r>
            <a:rPr lang="en-US" sz="2400" b="1" dirty="0"/>
            <a:t>USE OF STAY OF PROCEEDINGS IN CRIMINAL CASES</a:t>
          </a:r>
        </a:p>
      </dgm:t>
    </dgm:pt>
    <dgm:pt modelId="{F2FB103E-8217-4693-903D-A87FA842FEDB}" type="parTrans" cxnId="{8800FF3E-05CA-4F4E-B349-CC99FA210C3C}">
      <dgm:prSet/>
      <dgm:spPr/>
      <dgm:t>
        <a:bodyPr/>
        <a:lstStyle/>
        <a:p>
          <a:endParaRPr lang="en-US"/>
        </a:p>
      </dgm:t>
    </dgm:pt>
    <dgm:pt modelId="{59802310-91DE-41D8-A3D8-83DEE7548932}" type="sibTrans" cxnId="{8800FF3E-05CA-4F4E-B349-CC99FA210C3C}">
      <dgm:prSet/>
      <dgm:spPr/>
      <dgm:t>
        <a:bodyPr/>
        <a:lstStyle/>
        <a:p>
          <a:endParaRPr lang="en-US"/>
        </a:p>
      </dgm:t>
    </dgm:pt>
    <dgm:pt modelId="{1D37AC5B-856D-4467-ACB4-3466C1082AD0}" type="pres">
      <dgm:prSet presAssocID="{ED65A9E6-E555-4400-B467-C94283F337B1}" presName="linearFlow" presStyleCnt="0">
        <dgm:presLayoutVars>
          <dgm:resizeHandles val="exact"/>
        </dgm:presLayoutVars>
      </dgm:prSet>
      <dgm:spPr/>
    </dgm:pt>
    <dgm:pt modelId="{F7C040BA-D363-4D26-B855-72C3650C8108}" type="pres">
      <dgm:prSet presAssocID="{80914FA8-A186-4795-B53E-621BEDE78D63}" presName="node" presStyleLbl="node1" presStyleIdx="0" presStyleCnt="3" custScaleX="201043" custScaleY="124827">
        <dgm:presLayoutVars>
          <dgm:bulletEnabled val="1"/>
        </dgm:presLayoutVars>
      </dgm:prSet>
      <dgm:spPr/>
    </dgm:pt>
    <dgm:pt modelId="{C9F41137-B9EA-452C-BE4C-9EC6E3EF633A}" type="pres">
      <dgm:prSet presAssocID="{896EE496-46AE-48E4-B11B-5A6151532DAC}" presName="sibTrans" presStyleLbl="sibTrans2D1" presStyleIdx="0" presStyleCnt="2"/>
      <dgm:spPr/>
    </dgm:pt>
    <dgm:pt modelId="{50167F4C-93C4-4412-BC6D-E08B1B73EDFE}" type="pres">
      <dgm:prSet presAssocID="{896EE496-46AE-48E4-B11B-5A6151532DAC}" presName="connectorText" presStyleLbl="sibTrans2D1" presStyleIdx="0" presStyleCnt="2"/>
      <dgm:spPr/>
    </dgm:pt>
    <dgm:pt modelId="{3B727FCA-1CD5-4B51-9718-F91E5C0BEBFD}" type="pres">
      <dgm:prSet presAssocID="{48DDBB64-5595-4A7C-85EF-20886C6901A9}" presName="node" presStyleLbl="node1" presStyleIdx="1" presStyleCnt="3" custScaleX="350263">
        <dgm:presLayoutVars>
          <dgm:bulletEnabled val="1"/>
        </dgm:presLayoutVars>
      </dgm:prSet>
      <dgm:spPr/>
    </dgm:pt>
    <dgm:pt modelId="{FC1CC612-D35D-4D5C-BDEF-4D9F8779DEE6}" type="pres">
      <dgm:prSet presAssocID="{85FD99DF-8CFF-44C9-9775-ED2253F26756}" presName="sibTrans" presStyleLbl="sibTrans2D1" presStyleIdx="1" presStyleCnt="2"/>
      <dgm:spPr/>
    </dgm:pt>
    <dgm:pt modelId="{F302DB79-325F-4D7D-8521-742D011BD3B9}" type="pres">
      <dgm:prSet presAssocID="{85FD99DF-8CFF-44C9-9775-ED2253F26756}" presName="connectorText" presStyleLbl="sibTrans2D1" presStyleIdx="1" presStyleCnt="2"/>
      <dgm:spPr/>
    </dgm:pt>
    <dgm:pt modelId="{7E31B2DD-69E7-4736-BE8E-A2D372357F5C}" type="pres">
      <dgm:prSet presAssocID="{A400F850-CD07-4354-A4F5-56187BCB46B7}" presName="node" presStyleLbl="node1" presStyleIdx="2" presStyleCnt="3" custScaleX="407861">
        <dgm:presLayoutVars>
          <dgm:bulletEnabled val="1"/>
        </dgm:presLayoutVars>
      </dgm:prSet>
      <dgm:spPr/>
    </dgm:pt>
  </dgm:ptLst>
  <dgm:cxnLst>
    <dgm:cxn modelId="{D8381B15-BFE4-4DE8-8BF7-19B728DAAE2E}" type="presOf" srcId="{48DDBB64-5595-4A7C-85EF-20886C6901A9}" destId="{3B727FCA-1CD5-4B51-9718-F91E5C0BEBFD}" srcOrd="0" destOrd="0" presId="urn:microsoft.com/office/officeart/2005/8/layout/process2"/>
    <dgm:cxn modelId="{8800FF3E-05CA-4F4E-B349-CC99FA210C3C}" srcId="{ED65A9E6-E555-4400-B467-C94283F337B1}" destId="{A400F850-CD07-4354-A4F5-56187BCB46B7}" srcOrd="2" destOrd="0" parTransId="{F2FB103E-8217-4693-903D-A87FA842FEDB}" sibTransId="{59802310-91DE-41D8-A3D8-83DEE7548932}"/>
    <dgm:cxn modelId="{0789EF4C-0074-4C63-AB58-868AD5723C93}" type="presOf" srcId="{85FD99DF-8CFF-44C9-9775-ED2253F26756}" destId="{F302DB79-325F-4D7D-8521-742D011BD3B9}" srcOrd="1" destOrd="0" presId="urn:microsoft.com/office/officeart/2005/8/layout/process2"/>
    <dgm:cxn modelId="{1D3FF473-42CC-40DE-B71C-D80066952FA8}" type="presOf" srcId="{80914FA8-A186-4795-B53E-621BEDE78D63}" destId="{F7C040BA-D363-4D26-B855-72C3650C8108}" srcOrd="0" destOrd="0" presId="urn:microsoft.com/office/officeart/2005/8/layout/process2"/>
    <dgm:cxn modelId="{76CD8B54-7A44-4256-B390-8FD4714742C7}" srcId="{ED65A9E6-E555-4400-B467-C94283F337B1}" destId="{80914FA8-A186-4795-B53E-621BEDE78D63}" srcOrd="0" destOrd="0" parTransId="{851EDFCB-599D-49C4-B732-170636923432}" sibTransId="{896EE496-46AE-48E4-B11B-5A6151532DAC}"/>
    <dgm:cxn modelId="{49F9FB9A-76B0-4824-9837-B0DCB0ED993F}" type="presOf" srcId="{ED65A9E6-E555-4400-B467-C94283F337B1}" destId="{1D37AC5B-856D-4467-ACB4-3466C1082AD0}" srcOrd="0" destOrd="0" presId="urn:microsoft.com/office/officeart/2005/8/layout/process2"/>
    <dgm:cxn modelId="{5180A0A8-7CAB-4628-9D12-E86CD5AF00EA}" type="presOf" srcId="{896EE496-46AE-48E4-B11B-5A6151532DAC}" destId="{50167F4C-93C4-4412-BC6D-E08B1B73EDFE}" srcOrd="1" destOrd="0" presId="urn:microsoft.com/office/officeart/2005/8/layout/process2"/>
    <dgm:cxn modelId="{CE0634AA-F109-44DB-B70E-9947EE10DB83}" type="presOf" srcId="{85FD99DF-8CFF-44C9-9775-ED2253F26756}" destId="{FC1CC612-D35D-4D5C-BDEF-4D9F8779DEE6}" srcOrd="0" destOrd="0" presId="urn:microsoft.com/office/officeart/2005/8/layout/process2"/>
    <dgm:cxn modelId="{B2C372CE-1AB2-4E12-9329-7D5352451340}" type="presOf" srcId="{A400F850-CD07-4354-A4F5-56187BCB46B7}" destId="{7E31B2DD-69E7-4736-BE8E-A2D372357F5C}" srcOrd="0" destOrd="0" presId="urn:microsoft.com/office/officeart/2005/8/layout/process2"/>
    <dgm:cxn modelId="{399BB4D2-38A9-4B09-AD4D-6F0F71FD2E5B}" srcId="{ED65A9E6-E555-4400-B467-C94283F337B1}" destId="{48DDBB64-5595-4A7C-85EF-20886C6901A9}" srcOrd="1" destOrd="0" parTransId="{01A6A931-C3EE-4697-9E29-863E68EE6E75}" sibTransId="{85FD99DF-8CFF-44C9-9775-ED2253F26756}"/>
    <dgm:cxn modelId="{0FB35AF2-431B-42C2-8B7C-F34FE43F054F}" type="presOf" srcId="{896EE496-46AE-48E4-B11B-5A6151532DAC}" destId="{C9F41137-B9EA-452C-BE4C-9EC6E3EF633A}" srcOrd="0" destOrd="0" presId="urn:microsoft.com/office/officeart/2005/8/layout/process2"/>
    <dgm:cxn modelId="{05AD047F-3080-4436-A614-DBFA8A0103FA}" type="presParOf" srcId="{1D37AC5B-856D-4467-ACB4-3466C1082AD0}" destId="{F7C040BA-D363-4D26-B855-72C3650C8108}" srcOrd="0" destOrd="0" presId="urn:microsoft.com/office/officeart/2005/8/layout/process2"/>
    <dgm:cxn modelId="{697F0AE9-9791-4522-B800-2CBE49038D12}" type="presParOf" srcId="{1D37AC5B-856D-4467-ACB4-3466C1082AD0}" destId="{C9F41137-B9EA-452C-BE4C-9EC6E3EF633A}" srcOrd="1" destOrd="0" presId="urn:microsoft.com/office/officeart/2005/8/layout/process2"/>
    <dgm:cxn modelId="{A7FA2DAC-FCFA-43F8-90F4-1A6D5086E1A8}" type="presParOf" srcId="{C9F41137-B9EA-452C-BE4C-9EC6E3EF633A}" destId="{50167F4C-93C4-4412-BC6D-E08B1B73EDFE}" srcOrd="0" destOrd="0" presId="urn:microsoft.com/office/officeart/2005/8/layout/process2"/>
    <dgm:cxn modelId="{4303D219-0B4C-470B-AEE0-3001523E4D7D}" type="presParOf" srcId="{1D37AC5B-856D-4467-ACB4-3466C1082AD0}" destId="{3B727FCA-1CD5-4B51-9718-F91E5C0BEBFD}" srcOrd="2" destOrd="0" presId="urn:microsoft.com/office/officeart/2005/8/layout/process2"/>
    <dgm:cxn modelId="{248B9EE6-D906-4067-BDFD-609748DC8E26}" type="presParOf" srcId="{1D37AC5B-856D-4467-ACB4-3466C1082AD0}" destId="{FC1CC612-D35D-4D5C-BDEF-4D9F8779DEE6}" srcOrd="3" destOrd="0" presId="urn:microsoft.com/office/officeart/2005/8/layout/process2"/>
    <dgm:cxn modelId="{AE6614CF-D370-45AF-AE33-3CCE5CB65EE6}" type="presParOf" srcId="{FC1CC612-D35D-4D5C-BDEF-4D9F8779DEE6}" destId="{F302DB79-325F-4D7D-8521-742D011BD3B9}" srcOrd="0" destOrd="0" presId="urn:microsoft.com/office/officeart/2005/8/layout/process2"/>
    <dgm:cxn modelId="{0F7ACA13-3092-427A-A6A0-3AE89E8C7AA8}" type="presParOf" srcId="{1D37AC5B-856D-4467-ACB4-3466C1082AD0}" destId="{7E31B2DD-69E7-4736-BE8E-A2D372357F5C}" srcOrd="4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F26AB47-9248-4CB2-80F5-3F1D88E85028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B1298D37-2D16-49D9-8432-7B908FFF6AAE}">
      <dgm:prSet/>
      <dgm:spPr/>
      <dgm:t>
        <a:bodyPr/>
        <a:lstStyle/>
        <a:p>
          <a:r>
            <a:rPr lang="en-US" b="1"/>
            <a:t>POST TRIAL ISSUES </a:t>
          </a:r>
          <a:endParaRPr lang="en-US"/>
        </a:p>
      </dgm:t>
    </dgm:pt>
    <dgm:pt modelId="{032169BA-6652-4212-B143-169317F223F4}" type="parTrans" cxnId="{0B5D98D1-DBE0-4B7F-802C-2120ACF45B76}">
      <dgm:prSet/>
      <dgm:spPr/>
      <dgm:t>
        <a:bodyPr/>
        <a:lstStyle/>
        <a:p>
          <a:endParaRPr lang="en-US"/>
        </a:p>
      </dgm:t>
    </dgm:pt>
    <dgm:pt modelId="{4F63890D-DA23-4A53-8B5D-EB4289FE3E39}" type="sibTrans" cxnId="{0B5D98D1-DBE0-4B7F-802C-2120ACF45B76}">
      <dgm:prSet/>
      <dgm:spPr/>
      <dgm:t>
        <a:bodyPr/>
        <a:lstStyle/>
        <a:p>
          <a:endParaRPr lang="en-US"/>
        </a:p>
      </dgm:t>
    </dgm:pt>
    <dgm:pt modelId="{F770DE26-9515-48B4-8EEE-3203F7E4A970}" type="pres">
      <dgm:prSet presAssocID="{8F26AB47-9248-4CB2-80F5-3F1D88E85028}" presName="Name0" presStyleCnt="0">
        <dgm:presLayoutVars>
          <dgm:dir/>
          <dgm:resizeHandles val="exact"/>
        </dgm:presLayoutVars>
      </dgm:prSet>
      <dgm:spPr/>
    </dgm:pt>
    <dgm:pt modelId="{B238B1DA-CB42-451A-A187-A5320E364EFC}" type="pres">
      <dgm:prSet presAssocID="{8F26AB47-9248-4CB2-80F5-3F1D88E85028}" presName="arrow" presStyleLbl="bgShp" presStyleIdx="0" presStyleCnt="1" custLinFactNeighborX="120" custLinFactNeighborY="-76952"/>
      <dgm:spPr/>
    </dgm:pt>
    <dgm:pt modelId="{7F14191A-6711-4D84-8A69-503F7B730D62}" type="pres">
      <dgm:prSet presAssocID="{8F26AB47-9248-4CB2-80F5-3F1D88E85028}" presName="points" presStyleCnt="0"/>
      <dgm:spPr/>
    </dgm:pt>
    <dgm:pt modelId="{7AA62EA5-B3A9-4725-8C66-4F1134186E48}" type="pres">
      <dgm:prSet presAssocID="{B1298D37-2D16-49D9-8432-7B908FFF6AAE}" presName="compositeA" presStyleCnt="0"/>
      <dgm:spPr/>
    </dgm:pt>
    <dgm:pt modelId="{388A0CF5-A220-49E4-8580-0C91CAE2CCB1}" type="pres">
      <dgm:prSet presAssocID="{B1298D37-2D16-49D9-8432-7B908FFF6AAE}" presName="textA" presStyleLbl="revTx" presStyleIdx="0" presStyleCnt="1">
        <dgm:presLayoutVars>
          <dgm:bulletEnabled val="1"/>
        </dgm:presLayoutVars>
      </dgm:prSet>
      <dgm:spPr/>
    </dgm:pt>
    <dgm:pt modelId="{1EED4D43-48E3-49EC-9555-92E56272EB46}" type="pres">
      <dgm:prSet presAssocID="{B1298D37-2D16-49D9-8432-7B908FFF6AAE}" presName="circleA" presStyleLbl="node1" presStyleIdx="0" presStyleCnt="1"/>
      <dgm:spPr/>
    </dgm:pt>
    <dgm:pt modelId="{7000A399-1074-45DA-82C5-6C62D53FF58B}" type="pres">
      <dgm:prSet presAssocID="{B1298D37-2D16-49D9-8432-7B908FFF6AAE}" presName="spaceA" presStyleCnt="0"/>
      <dgm:spPr/>
    </dgm:pt>
  </dgm:ptLst>
  <dgm:cxnLst>
    <dgm:cxn modelId="{DED07BAC-D570-4A1D-83C6-E628DC7EA039}" type="presOf" srcId="{8F26AB47-9248-4CB2-80F5-3F1D88E85028}" destId="{F770DE26-9515-48B4-8EEE-3203F7E4A970}" srcOrd="0" destOrd="0" presId="urn:microsoft.com/office/officeart/2005/8/layout/hProcess11"/>
    <dgm:cxn modelId="{0B5D98D1-DBE0-4B7F-802C-2120ACF45B76}" srcId="{8F26AB47-9248-4CB2-80F5-3F1D88E85028}" destId="{B1298D37-2D16-49D9-8432-7B908FFF6AAE}" srcOrd="0" destOrd="0" parTransId="{032169BA-6652-4212-B143-169317F223F4}" sibTransId="{4F63890D-DA23-4A53-8B5D-EB4289FE3E39}"/>
    <dgm:cxn modelId="{2159C5E1-7880-4F57-BF3C-B81CC7E74A31}" type="presOf" srcId="{B1298D37-2D16-49D9-8432-7B908FFF6AAE}" destId="{388A0CF5-A220-49E4-8580-0C91CAE2CCB1}" srcOrd="0" destOrd="0" presId="urn:microsoft.com/office/officeart/2005/8/layout/hProcess11"/>
    <dgm:cxn modelId="{83A8EC37-C194-45C4-BBFD-25B3FF4B7DEE}" type="presParOf" srcId="{F770DE26-9515-48B4-8EEE-3203F7E4A970}" destId="{B238B1DA-CB42-451A-A187-A5320E364EFC}" srcOrd="0" destOrd="0" presId="urn:microsoft.com/office/officeart/2005/8/layout/hProcess11"/>
    <dgm:cxn modelId="{D93A0505-0D1E-48B4-B821-C1A82D39909A}" type="presParOf" srcId="{F770DE26-9515-48B4-8EEE-3203F7E4A970}" destId="{7F14191A-6711-4D84-8A69-503F7B730D62}" srcOrd="1" destOrd="0" presId="urn:microsoft.com/office/officeart/2005/8/layout/hProcess11"/>
    <dgm:cxn modelId="{B6EB4A34-0DA8-4233-880D-F72669BD068C}" type="presParOf" srcId="{7F14191A-6711-4D84-8A69-503F7B730D62}" destId="{7AA62EA5-B3A9-4725-8C66-4F1134186E48}" srcOrd="0" destOrd="0" presId="urn:microsoft.com/office/officeart/2005/8/layout/hProcess11"/>
    <dgm:cxn modelId="{34782FB9-A5C2-4D4D-87C3-A2F6C6E33F9C}" type="presParOf" srcId="{7AA62EA5-B3A9-4725-8C66-4F1134186E48}" destId="{388A0CF5-A220-49E4-8580-0C91CAE2CCB1}" srcOrd="0" destOrd="0" presId="urn:microsoft.com/office/officeart/2005/8/layout/hProcess11"/>
    <dgm:cxn modelId="{595BD904-D05C-48B9-B51D-26BEE418A9DF}" type="presParOf" srcId="{7AA62EA5-B3A9-4725-8C66-4F1134186E48}" destId="{1EED4D43-48E3-49EC-9555-92E56272EB46}" srcOrd="1" destOrd="0" presId="urn:microsoft.com/office/officeart/2005/8/layout/hProcess11"/>
    <dgm:cxn modelId="{991D6704-F312-472A-920A-B193A973C5EF}" type="presParOf" srcId="{7AA62EA5-B3A9-4725-8C66-4F1134186E48}" destId="{7000A399-1074-45DA-82C5-6C62D53FF58B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82AC5DB-1F95-470C-B3B9-26DC6C2A1314}" type="doc">
      <dgm:prSet loTypeId="urn:microsoft.com/office/officeart/2005/8/layout/chevronAccent+Icon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10C1AA-CC80-4FB0-B64A-FDD12A9C1A34}">
      <dgm:prSet/>
      <dgm:spPr/>
      <dgm:t>
        <a:bodyPr/>
        <a:lstStyle/>
        <a:p>
          <a:r>
            <a:rPr lang="en-US" b="1" dirty="0"/>
            <a:t>EXISTENCE OF COMPLIMENTARY RULES OR REGULATIONS TO ADMININSTRATION OF CRIMINAL JUSTICE</a:t>
          </a:r>
          <a:endParaRPr lang="en-US" dirty="0"/>
        </a:p>
      </dgm:t>
    </dgm:pt>
    <dgm:pt modelId="{F76D5A3C-F5A7-4A99-9821-69D23A224944}" type="parTrans" cxnId="{306EDE61-98C8-4E0C-8BB8-292CCA0E1ACD}">
      <dgm:prSet/>
      <dgm:spPr/>
      <dgm:t>
        <a:bodyPr/>
        <a:lstStyle/>
        <a:p>
          <a:endParaRPr lang="en-US"/>
        </a:p>
      </dgm:t>
    </dgm:pt>
    <dgm:pt modelId="{00ADBEB7-25D7-4C4C-A344-234986D2B28C}" type="sibTrans" cxnId="{306EDE61-98C8-4E0C-8BB8-292CCA0E1ACD}">
      <dgm:prSet/>
      <dgm:spPr/>
      <dgm:t>
        <a:bodyPr/>
        <a:lstStyle/>
        <a:p>
          <a:endParaRPr lang="en-US"/>
        </a:p>
      </dgm:t>
    </dgm:pt>
    <dgm:pt modelId="{7DA948C3-69CB-4BF6-A0F9-1F731B3E1B79}" type="pres">
      <dgm:prSet presAssocID="{D82AC5DB-1F95-470C-B3B9-26DC6C2A1314}" presName="Name0" presStyleCnt="0">
        <dgm:presLayoutVars>
          <dgm:dir/>
          <dgm:resizeHandles val="exact"/>
        </dgm:presLayoutVars>
      </dgm:prSet>
      <dgm:spPr/>
    </dgm:pt>
    <dgm:pt modelId="{7979CE1A-2E8C-4174-92D7-150633AB64D2}" type="pres">
      <dgm:prSet presAssocID="{BD10C1AA-CC80-4FB0-B64A-FDD12A9C1A34}" presName="composite" presStyleCnt="0"/>
      <dgm:spPr/>
    </dgm:pt>
    <dgm:pt modelId="{4427371E-0DD7-413C-807D-BCB435FD42D4}" type="pres">
      <dgm:prSet presAssocID="{BD10C1AA-CC80-4FB0-B64A-FDD12A9C1A34}" presName="bgChev" presStyleLbl="node1" presStyleIdx="0" presStyleCnt="1" custLinFactNeighborX="-16207" custLinFactNeighborY="-11151"/>
      <dgm:spPr/>
    </dgm:pt>
    <dgm:pt modelId="{98D03548-29D9-4728-98B1-C8D9F2549DEC}" type="pres">
      <dgm:prSet presAssocID="{BD10C1AA-CC80-4FB0-B64A-FDD12A9C1A34}" presName="txNode" presStyleLbl="fgAcc1" presStyleIdx="0" presStyleCnt="1">
        <dgm:presLayoutVars>
          <dgm:bulletEnabled val="1"/>
        </dgm:presLayoutVars>
      </dgm:prSet>
      <dgm:spPr/>
    </dgm:pt>
  </dgm:ptLst>
  <dgm:cxnLst>
    <dgm:cxn modelId="{306EDE61-98C8-4E0C-8BB8-292CCA0E1ACD}" srcId="{D82AC5DB-1F95-470C-B3B9-26DC6C2A1314}" destId="{BD10C1AA-CC80-4FB0-B64A-FDD12A9C1A34}" srcOrd="0" destOrd="0" parTransId="{F76D5A3C-F5A7-4A99-9821-69D23A224944}" sibTransId="{00ADBEB7-25D7-4C4C-A344-234986D2B28C}"/>
    <dgm:cxn modelId="{D9F32CB4-B60E-4084-8398-19CDA2C1B5C2}" type="presOf" srcId="{BD10C1AA-CC80-4FB0-B64A-FDD12A9C1A34}" destId="{98D03548-29D9-4728-98B1-C8D9F2549DEC}" srcOrd="0" destOrd="0" presId="urn:microsoft.com/office/officeart/2005/8/layout/chevronAccent+Icon"/>
    <dgm:cxn modelId="{0AD4CFF0-4E95-4051-8260-3E29F619C133}" type="presOf" srcId="{D82AC5DB-1F95-470C-B3B9-26DC6C2A1314}" destId="{7DA948C3-69CB-4BF6-A0F9-1F731B3E1B79}" srcOrd="0" destOrd="0" presId="urn:microsoft.com/office/officeart/2005/8/layout/chevronAccent+Icon"/>
    <dgm:cxn modelId="{7F6FA88E-B438-468F-B838-6FC000549698}" type="presParOf" srcId="{7DA948C3-69CB-4BF6-A0F9-1F731B3E1B79}" destId="{7979CE1A-2E8C-4174-92D7-150633AB64D2}" srcOrd="0" destOrd="0" presId="urn:microsoft.com/office/officeart/2005/8/layout/chevronAccent+Icon"/>
    <dgm:cxn modelId="{C71E8F7B-57EE-492A-BA99-341023C62002}" type="presParOf" srcId="{7979CE1A-2E8C-4174-92D7-150633AB64D2}" destId="{4427371E-0DD7-413C-807D-BCB435FD42D4}" srcOrd="0" destOrd="0" presId="urn:microsoft.com/office/officeart/2005/8/layout/chevronAccent+Icon"/>
    <dgm:cxn modelId="{E6CA7D4B-2563-4CE5-A63A-154026495611}" type="presParOf" srcId="{7979CE1A-2E8C-4174-92D7-150633AB64D2}" destId="{98D03548-29D9-4728-98B1-C8D9F2549DEC}" srcOrd="1" destOrd="0" presId="urn:microsoft.com/office/officeart/2005/8/layout/chevronAccent+Icon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16957191-071C-46CB-B0FE-781A1E86771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28E702C-FCA7-4641-9F80-5A87F1233915}">
      <dgm:prSet/>
      <dgm:spPr/>
      <dgm:t>
        <a:bodyPr/>
        <a:lstStyle/>
        <a:p>
          <a:r>
            <a:rPr lang="en-US"/>
            <a:t>ACJL RULES;</a:t>
          </a:r>
        </a:p>
      </dgm:t>
    </dgm:pt>
    <dgm:pt modelId="{C09A1C98-9D64-49D8-A949-B0D8E6ABF9FD}" type="parTrans" cxnId="{314A1293-7154-4203-A45C-DA1315B6ADF8}">
      <dgm:prSet/>
      <dgm:spPr/>
      <dgm:t>
        <a:bodyPr/>
        <a:lstStyle/>
        <a:p>
          <a:endParaRPr lang="en-US"/>
        </a:p>
      </dgm:t>
    </dgm:pt>
    <dgm:pt modelId="{8206BB00-1138-42CA-A92F-5BFF4C540D16}" type="sibTrans" cxnId="{314A1293-7154-4203-A45C-DA1315B6ADF8}">
      <dgm:prSet/>
      <dgm:spPr/>
      <dgm:t>
        <a:bodyPr/>
        <a:lstStyle/>
        <a:p>
          <a:endParaRPr lang="en-US"/>
        </a:p>
      </dgm:t>
    </dgm:pt>
    <dgm:pt modelId="{0D15D60B-0262-4A97-9174-6226818C9FD9}">
      <dgm:prSet/>
      <dgm:spPr/>
      <dgm:t>
        <a:bodyPr/>
        <a:lstStyle/>
        <a:p>
          <a:r>
            <a:rPr lang="en-US"/>
            <a:t>SENTENCING GUIDELINES;</a:t>
          </a:r>
        </a:p>
      </dgm:t>
    </dgm:pt>
    <dgm:pt modelId="{2A8C0FF2-B33C-42B2-B070-C94F743C4E80}" type="parTrans" cxnId="{BEEF9877-EDE5-484C-A695-57EDA390E0CE}">
      <dgm:prSet/>
      <dgm:spPr/>
      <dgm:t>
        <a:bodyPr/>
        <a:lstStyle/>
        <a:p>
          <a:endParaRPr lang="en-US"/>
        </a:p>
      </dgm:t>
    </dgm:pt>
    <dgm:pt modelId="{8BAB815F-E05F-4DA5-9ED9-0D15B6BC67D4}" type="sibTrans" cxnId="{BEEF9877-EDE5-484C-A695-57EDA390E0CE}">
      <dgm:prSet/>
      <dgm:spPr/>
      <dgm:t>
        <a:bodyPr/>
        <a:lstStyle/>
        <a:p>
          <a:endParaRPr lang="en-US"/>
        </a:p>
      </dgm:t>
    </dgm:pt>
    <dgm:pt modelId="{A64AC937-D7F5-4CF3-BD46-ADAC944DEE6F}">
      <dgm:prSet/>
      <dgm:spPr/>
      <dgm:t>
        <a:bodyPr/>
        <a:lstStyle/>
        <a:p>
          <a:r>
            <a:rPr lang="en-US"/>
            <a:t>PLEA BARGAINING GUIDELINES;</a:t>
          </a:r>
        </a:p>
      </dgm:t>
    </dgm:pt>
    <dgm:pt modelId="{A20B359C-8193-46FA-9EEC-19756824DAB8}" type="parTrans" cxnId="{499C228D-630A-4534-B277-5529D86385A2}">
      <dgm:prSet/>
      <dgm:spPr/>
      <dgm:t>
        <a:bodyPr/>
        <a:lstStyle/>
        <a:p>
          <a:endParaRPr lang="en-US"/>
        </a:p>
      </dgm:t>
    </dgm:pt>
    <dgm:pt modelId="{135BF326-0124-4A76-8218-80847ACBAA7F}" type="sibTrans" cxnId="{499C228D-630A-4534-B277-5529D86385A2}">
      <dgm:prSet/>
      <dgm:spPr/>
      <dgm:t>
        <a:bodyPr/>
        <a:lstStyle/>
        <a:p>
          <a:endParaRPr lang="en-US"/>
        </a:p>
      </dgm:t>
    </dgm:pt>
    <dgm:pt modelId="{9D1748E4-5298-4864-AD91-A6CCE45593D0}">
      <dgm:prSet/>
      <dgm:spPr/>
      <dgm:t>
        <a:bodyPr/>
        <a:lstStyle/>
        <a:p>
          <a:r>
            <a:rPr lang="en-US"/>
            <a:t>ANY OTHER COMPLIMENTARY POLICY OR RULES TO AID CRIMINAL JUSTICE DELIVERY</a:t>
          </a:r>
        </a:p>
      </dgm:t>
    </dgm:pt>
    <dgm:pt modelId="{6607C985-135F-40A0-93F5-931C3B7D1395}" type="parTrans" cxnId="{D02CE46B-EEE6-4E41-9BC7-437D12CC84CB}">
      <dgm:prSet/>
      <dgm:spPr/>
      <dgm:t>
        <a:bodyPr/>
        <a:lstStyle/>
        <a:p>
          <a:endParaRPr lang="en-US"/>
        </a:p>
      </dgm:t>
    </dgm:pt>
    <dgm:pt modelId="{FF6E71F9-03C3-4B01-8543-5694A378D080}" type="sibTrans" cxnId="{D02CE46B-EEE6-4E41-9BC7-437D12CC84CB}">
      <dgm:prSet/>
      <dgm:spPr/>
      <dgm:t>
        <a:bodyPr/>
        <a:lstStyle/>
        <a:p>
          <a:endParaRPr lang="en-US"/>
        </a:p>
      </dgm:t>
    </dgm:pt>
    <dgm:pt modelId="{187156B2-BF2D-4C02-B400-F3B6544822F5}" type="pres">
      <dgm:prSet presAssocID="{16957191-071C-46CB-B0FE-781A1E86771D}" presName="linear" presStyleCnt="0">
        <dgm:presLayoutVars>
          <dgm:animLvl val="lvl"/>
          <dgm:resizeHandles val="exact"/>
        </dgm:presLayoutVars>
      </dgm:prSet>
      <dgm:spPr/>
    </dgm:pt>
    <dgm:pt modelId="{9F0FF2B6-4FF9-4BDC-993B-F97D9D245BEA}" type="pres">
      <dgm:prSet presAssocID="{128E702C-FCA7-4641-9F80-5A87F123391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46BCAE83-6277-4111-8831-7C237E531C9C}" type="pres">
      <dgm:prSet presAssocID="{8206BB00-1138-42CA-A92F-5BFF4C540D16}" presName="spacer" presStyleCnt="0"/>
      <dgm:spPr/>
    </dgm:pt>
    <dgm:pt modelId="{38E25D0C-4118-4598-92B9-132DCDB3B716}" type="pres">
      <dgm:prSet presAssocID="{0D15D60B-0262-4A97-9174-6226818C9FD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822B72E8-72D5-448C-97BE-719C3044F67F}" type="pres">
      <dgm:prSet presAssocID="{8BAB815F-E05F-4DA5-9ED9-0D15B6BC67D4}" presName="spacer" presStyleCnt="0"/>
      <dgm:spPr/>
    </dgm:pt>
    <dgm:pt modelId="{E7ABAF98-96A7-40FB-BFD9-E2310D251839}" type="pres">
      <dgm:prSet presAssocID="{A64AC937-D7F5-4CF3-BD46-ADAC944DEE6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9AE4A50B-15DE-4DA8-8608-B9D03A17CE0A}" type="pres">
      <dgm:prSet presAssocID="{135BF326-0124-4A76-8218-80847ACBAA7F}" presName="spacer" presStyleCnt="0"/>
      <dgm:spPr/>
    </dgm:pt>
    <dgm:pt modelId="{CE41AC00-514C-42EE-B186-33184C13F5A6}" type="pres">
      <dgm:prSet presAssocID="{9D1748E4-5298-4864-AD91-A6CCE45593D0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64E2E61-5801-4CB3-A506-E2B4EF5D8E88}" type="presOf" srcId="{9D1748E4-5298-4864-AD91-A6CCE45593D0}" destId="{CE41AC00-514C-42EE-B186-33184C13F5A6}" srcOrd="0" destOrd="0" presId="urn:microsoft.com/office/officeart/2005/8/layout/vList2"/>
    <dgm:cxn modelId="{4634BB4A-4D5F-4EA3-9BCC-CBA35A4FCB13}" type="presOf" srcId="{16957191-071C-46CB-B0FE-781A1E86771D}" destId="{187156B2-BF2D-4C02-B400-F3B6544822F5}" srcOrd="0" destOrd="0" presId="urn:microsoft.com/office/officeart/2005/8/layout/vList2"/>
    <dgm:cxn modelId="{D02CE46B-EEE6-4E41-9BC7-437D12CC84CB}" srcId="{16957191-071C-46CB-B0FE-781A1E86771D}" destId="{9D1748E4-5298-4864-AD91-A6CCE45593D0}" srcOrd="3" destOrd="0" parTransId="{6607C985-135F-40A0-93F5-931C3B7D1395}" sibTransId="{FF6E71F9-03C3-4B01-8543-5694A378D080}"/>
    <dgm:cxn modelId="{BEEF9877-EDE5-484C-A695-57EDA390E0CE}" srcId="{16957191-071C-46CB-B0FE-781A1E86771D}" destId="{0D15D60B-0262-4A97-9174-6226818C9FD9}" srcOrd="1" destOrd="0" parTransId="{2A8C0FF2-B33C-42B2-B070-C94F743C4E80}" sibTransId="{8BAB815F-E05F-4DA5-9ED9-0D15B6BC67D4}"/>
    <dgm:cxn modelId="{499C228D-630A-4534-B277-5529D86385A2}" srcId="{16957191-071C-46CB-B0FE-781A1E86771D}" destId="{A64AC937-D7F5-4CF3-BD46-ADAC944DEE6F}" srcOrd="2" destOrd="0" parTransId="{A20B359C-8193-46FA-9EEC-19756824DAB8}" sibTransId="{135BF326-0124-4A76-8218-80847ACBAA7F}"/>
    <dgm:cxn modelId="{314A1293-7154-4203-A45C-DA1315B6ADF8}" srcId="{16957191-071C-46CB-B0FE-781A1E86771D}" destId="{128E702C-FCA7-4641-9F80-5A87F1233915}" srcOrd="0" destOrd="0" parTransId="{C09A1C98-9D64-49D8-A949-B0D8E6ABF9FD}" sibTransId="{8206BB00-1138-42CA-A92F-5BFF4C540D16}"/>
    <dgm:cxn modelId="{1AF04AA4-5B12-4B49-AC31-85A0A7939B97}" type="presOf" srcId="{128E702C-FCA7-4641-9F80-5A87F1233915}" destId="{9F0FF2B6-4FF9-4BDC-993B-F97D9D245BEA}" srcOrd="0" destOrd="0" presId="urn:microsoft.com/office/officeart/2005/8/layout/vList2"/>
    <dgm:cxn modelId="{7F7184B7-89A1-4A47-A238-58CAA566C543}" type="presOf" srcId="{A64AC937-D7F5-4CF3-BD46-ADAC944DEE6F}" destId="{E7ABAF98-96A7-40FB-BFD9-E2310D251839}" srcOrd="0" destOrd="0" presId="urn:microsoft.com/office/officeart/2005/8/layout/vList2"/>
    <dgm:cxn modelId="{E49A08F5-7D72-40DB-801B-EBDD04959890}" type="presOf" srcId="{0D15D60B-0262-4A97-9174-6226818C9FD9}" destId="{38E25D0C-4118-4598-92B9-132DCDB3B716}" srcOrd="0" destOrd="0" presId="urn:microsoft.com/office/officeart/2005/8/layout/vList2"/>
    <dgm:cxn modelId="{8589DD38-98F8-4AF1-9F38-888BEEE524C5}" type="presParOf" srcId="{187156B2-BF2D-4C02-B400-F3B6544822F5}" destId="{9F0FF2B6-4FF9-4BDC-993B-F97D9D245BEA}" srcOrd="0" destOrd="0" presId="urn:microsoft.com/office/officeart/2005/8/layout/vList2"/>
    <dgm:cxn modelId="{3D661A5C-F483-4B3B-9CBA-3A275192A41D}" type="presParOf" srcId="{187156B2-BF2D-4C02-B400-F3B6544822F5}" destId="{46BCAE83-6277-4111-8831-7C237E531C9C}" srcOrd="1" destOrd="0" presId="urn:microsoft.com/office/officeart/2005/8/layout/vList2"/>
    <dgm:cxn modelId="{F9BB278A-9C1D-462B-87E6-799EFD8AB765}" type="presParOf" srcId="{187156B2-BF2D-4C02-B400-F3B6544822F5}" destId="{38E25D0C-4118-4598-92B9-132DCDB3B716}" srcOrd="2" destOrd="0" presId="urn:microsoft.com/office/officeart/2005/8/layout/vList2"/>
    <dgm:cxn modelId="{2FF6920B-3D77-4836-926C-F76838502234}" type="presParOf" srcId="{187156B2-BF2D-4C02-B400-F3B6544822F5}" destId="{822B72E8-72D5-448C-97BE-719C3044F67F}" srcOrd="3" destOrd="0" presId="urn:microsoft.com/office/officeart/2005/8/layout/vList2"/>
    <dgm:cxn modelId="{D6A5CB51-5A0B-45AB-81AC-3AEDF5A50077}" type="presParOf" srcId="{187156B2-BF2D-4C02-B400-F3B6544822F5}" destId="{E7ABAF98-96A7-40FB-BFD9-E2310D251839}" srcOrd="4" destOrd="0" presId="urn:microsoft.com/office/officeart/2005/8/layout/vList2"/>
    <dgm:cxn modelId="{118142AE-3CB6-441B-BE81-976C7FA8670B}" type="presParOf" srcId="{187156B2-BF2D-4C02-B400-F3B6544822F5}" destId="{9AE4A50B-15DE-4DA8-8608-B9D03A17CE0A}" srcOrd="5" destOrd="0" presId="urn:microsoft.com/office/officeart/2005/8/layout/vList2"/>
    <dgm:cxn modelId="{FB4F0EDE-4284-4BA8-A718-DE7E647A6D11}" type="presParOf" srcId="{187156B2-BF2D-4C02-B400-F3B6544822F5}" destId="{CE41AC00-514C-42EE-B186-33184C13F5A6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506500C-2461-42EC-BCD3-5C3214E0946D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CEAB380C-9C7C-4F7F-901D-1D8EEE609F35}">
      <dgm:prSet/>
      <dgm:spPr/>
      <dgm:t>
        <a:bodyPr/>
        <a:lstStyle/>
        <a:p>
          <a:r>
            <a:rPr lang="en-US" b="1"/>
            <a:t>THIS IS ASSESSED WITH REFERENCE TO:</a:t>
          </a:r>
          <a:endParaRPr lang="en-US"/>
        </a:p>
      </dgm:t>
    </dgm:pt>
    <dgm:pt modelId="{8CA7EC3F-D866-476E-9F32-1BCB2E4DDB46}" type="parTrans" cxnId="{1B9BC225-F19F-4354-9656-BFF64BA48D9C}">
      <dgm:prSet/>
      <dgm:spPr/>
      <dgm:t>
        <a:bodyPr/>
        <a:lstStyle/>
        <a:p>
          <a:endParaRPr lang="en-US"/>
        </a:p>
      </dgm:t>
    </dgm:pt>
    <dgm:pt modelId="{EC5EA7E1-5442-4C03-AB42-964574EB5693}" type="sibTrans" cxnId="{1B9BC225-F19F-4354-9656-BFF64BA48D9C}">
      <dgm:prSet/>
      <dgm:spPr/>
      <dgm:t>
        <a:bodyPr/>
        <a:lstStyle/>
        <a:p>
          <a:endParaRPr lang="en-US"/>
        </a:p>
      </dgm:t>
    </dgm:pt>
    <dgm:pt modelId="{D0588814-BA6A-402F-A11F-22CE99EC4FDD}">
      <dgm:prSet/>
      <dgm:spPr/>
      <dgm:t>
        <a:bodyPr/>
        <a:lstStyle/>
        <a:p>
          <a:r>
            <a:rPr lang="en-US" b="1"/>
            <a:t>ACJL PROVISIONS FOR A BODY TO COORDINATE THE ACTIVITIES OF THE VARIOUS CRIMINAL JUSTICE INSTITUTIONS</a:t>
          </a:r>
          <a:endParaRPr lang="en-US"/>
        </a:p>
      </dgm:t>
    </dgm:pt>
    <dgm:pt modelId="{92B6B801-3166-4189-8526-C4B18D7D73DA}" type="parTrans" cxnId="{EC6BA21E-D4E0-4146-9994-51D1A395B0B9}">
      <dgm:prSet/>
      <dgm:spPr/>
      <dgm:t>
        <a:bodyPr/>
        <a:lstStyle/>
        <a:p>
          <a:endParaRPr lang="en-US"/>
        </a:p>
      </dgm:t>
    </dgm:pt>
    <dgm:pt modelId="{29D4465B-F7AC-495B-8386-96923C3AE0F5}" type="sibTrans" cxnId="{EC6BA21E-D4E0-4146-9994-51D1A395B0B9}">
      <dgm:prSet/>
      <dgm:spPr/>
      <dgm:t>
        <a:bodyPr/>
        <a:lstStyle/>
        <a:p>
          <a:endParaRPr lang="en-US"/>
        </a:p>
      </dgm:t>
    </dgm:pt>
    <dgm:pt modelId="{E96120FF-8FF4-4CF6-8764-DB22FCFB9FEB}">
      <dgm:prSet/>
      <dgm:spPr/>
      <dgm:t>
        <a:bodyPr/>
        <a:lstStyle/>
        <a:p>
          <a:r>
            <a:rPr lang="en-US" b="1"/>
            <a:t>EXISTENCE OF SUCH A BODY WITH A SECRETARIAT OR DESK;</a:t>
          </a:r>
          <a:endParaRPr lang="en-US"/>
        </a:p>
      </dgm:t>
    </dgm:pt>
    <dgm:pt modelId="{B4AE072A-B699-4195-8807-D5091DDB37AD}" type="parTrans" cxnId="{28F07BDC-D351-4616-B7C4-71B02AD278F5}">
      <dgm:prSet/>
      <dgm:spPr/>
      <dgm:t>
        <a:bodyPr/>
        <a:lstStyle/>
        <a:p>
          <a:endParaRPr lang="en-US"/>
        </a:p>
      </dgm:t>
    </dgm:pt>
    <dgm:pt modelId="{CDDF256D-C74A-4650-903B-092C84ADBA09}" type="sibTrans" cxnId="{28F07BDC-D351-4616-B7C4-71B02AD278F5}">
      <dgm:prSet/>
      <dgm:spPr/>
      <dgm:t>
        <a:bodyPr/>
        <a:lstStyle/>
        <a:p>
          <a:endParaRPr lang="en-US"/>
        </a:p>
      </dgm:t>
    </dgm:pt>
    <dgm:pt modelId="{C5056F73-672C-4508-A375-26725356B2E8}">
      <dgm:prSet/>
      <dgm:spPr/>
      <dgm:t>
        <a:bodyPr/>
        <a:lstStyle/>
        <a:p>
          <a:r>
            <a:rPr lang="en-US" b="1"/>
            <a:t>PROVISION OF FUNDING FOR THE BODY;</a:t>
          </a:r>
          <a:endParaRPr lang="en-US"/>
        </a:p>
      </dgm:t>
    </dgm:pt>
    <dgm:pt modelId="{8080D4F7-4953-4D39-B1CE-55B3B03B1328}" type="parTrans" cxnId="{61D6105D-C249-43BD-B7A3-181A1D2D135B}">
      <dgm:prSet/>
      <dgm:spPr/>
      <dgm:t>
        <a:bodyPr/>
        <a:lstStyle/>
        <a:p>
          <a:endParaRPr lang="en-US"/>
        </a:p>
      </dgm:t>
    </dgm:pt>
    <dgm:pt modelId="{A6FDECDA-F805-4816-90FA-87D04D16ABC5}" type="sibTrans" cxnId="{61D6105D-C249-43BD-B7A3-181A1D2D135B}">
      <dgm:prSet/>
      <dgm:spPr/>
      <dgm:t>
        <a:bodyPr/>
        <a:lstStyle/>
        <a:p>
          <a:endParaRPr lang="en-US"/>
        </a:p>
      </dgm:t>
    </dgm:pt>
    <dgm:pt modelId="{00C42396-D502-4275-95DE-A1F4C99B93C6}">
      <dgm:prSet/>
      <dgm:spPr/>
      <dgm:t>
        <a:bodyPr/>
        <a:lstStyle/>
        <a:p>
          <a:r>
            <a:rPr lang="en-US" b="1"/>
            <a:t>CREATION OF A WORK PLAN OR PROGRAMMATIC ACTION PLAN OR ROAD MAP; SUBCOMITTEES;  </a:t>
          </a:r>
          <a:endParaRPr lang="en-US"/>
        </a:p>
      </dgm:t>
    </dgm:pt>
    <dgm:pt modelId="{062BFAF9-B869-4AD4-922A-AC3CD7E559A0}" type="parTrans" cxnId="{50848C47-4E76-4B19-9776-23364F5F284B}">
      <dgm:prSet/>
      <dgm:spPr/>
      <dgm:t>
        <a:bodyPr/>
        <a:lstStyle/>
        <a:p>
          <a:endParaRPr lang="en-US"/>
        </a:p>
      </dgm:t>
    </dgm:pt>
    <dgm:pt modelId="{44431612-6710-48A5-A0F0-05D1B3BA3922}" type="sibTrans" cxnId="{50848C47-4E76-4B19-9776-23364F5F284B}">
      <dgm:prSet/>
      <dgm:spPr/>
      <dgm:t>
        <a:bodyPr/>
        <a:lstStyle/>
        <a:p>
          <a:endParaRPr lang="en-US"/>
        </a:p>
      </dgm:t>
    </dgm:pt>
    <dgm:pt modelId="{92309445-23CB-4B5E-8716-88853DA07CED}">
      <dgm:prSet/>
      <dgm:spPr/>
      <dgm:t>
        <a:bodyPr/>
        <a:lstStyle/>
        <a:p>
          <a:r>
            <a:rPr lang="en-US" b="1"/>
            <a:t>EVIDENCE OF CO-ORDINATION SUCH AS SUBMISSION OF QUARTERLY REPORTS TO THE CHIEF JUDGE;</a:t>
          </a:r>
          <a:endParaRPr lang="en-US"/>
        </a:p>
      </dgm:t>
    </dgm:pt>
    <dgm:pt modelId="{E58DBD92-93A0-4FD5-B43A-A976C634DF3D}" type="parTrans" cxnId="{37228999-2618-4370-84B1-F3BD2C08061B}">
      <dgm:prSet/>
      <dgm:spPr/>
      <dgm:t>
        <a:bodyPr/>
        <a:lstStyle/>
        <a:p>
          <a:endParaRPr lang="en-US"/>
        </a:p>
      </dgm:t>
    </dgm:pt>
    <dgm:pt modelId="{3629A39C-4C0B-453F-880B-1381A1DC67CC}" type="sibTrans" cxnId="{37228999-2618-4370-84B1-F3BD2C08061B}">
      <dgm:prSet/>
      <dgm:spPr/>
      <dgm:t>
        <a:bodyPr/>
        <a:lstStyle/>
        <a:p>
          <a:endParaRPr lang="en-US"/>
        </a:p>
      </dgm:t>
    </dgm:pt>
    <dgm:pt modelId="{7A5C99CA-7A59-4B9A-846A-9CFC054BED45}" type="pres">
      <dgm:prSet presAssocID="{D506500C-2461-42EC-BCD3-5C3214E0946D}" presName="Name0" presStyleCnt="0">
        <dgm:presLayoutVars>
          <dgm:dir/>
          <dgm:animLvl val="lvl"/>
          <dgm:resizeHandles val="exact"/>
        </dgm:presLayoutVars>
      </dgm:prSet>
      <dgm:spPr/>
    </dgm:pt>
    <dgm:pt modelId="{FFF52850-E402-405C-B50E-02D51F53989D}" type="pres">
      <dgm:prSet presAssocID="{CEAB380C-9C7C-4F7F-901D-1D8EEE609F35}" presName="composite" presStyleCnt="0"/>
      <dgm:spPr/>
    </dgm:pt>
    <dgm:pt modelId="{12C66BBD-4493-46AB-8923-6879156D2899}" type="pres">
      <dgm:prSet presAssocID="{CEAB380C-9C7C-4F7F-901D-1D8EEE609F35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35155AEB-6978-418E-8F4E-A7F51B908B60}" type="pres">
      <dgm:prSet presAssocID="{CEAB380C-9C7C-4F7F-901D-1D8EEE609F35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EC6BA21E-D4E0-4146-9994-51D1A395B0B9}" srcId="{CEAB380C-9C7C-4F7F-901D-1D8EEE609F35}" destId="{D0588814-BA6A-402F-A11F-22CE99EC4FDD}" srcOrd="0" destOrd="0" parTransId="{92B6B801-3166-4189-8526-C4B18D7D73DA}" sibTransId="{29D4465B-F7AC-495B-8386-96923C3AE0F5}"/>
    <dgm:cxn modelId="{1B9BC225-F19F-4354-9656-BFF64BA48D9C}" srcId="{D506500C-2461-42EC-BCD3-5C3214E0946D}" destId="{CEAB380C-9C7C-4F7F-901D-1D8EEE609F35}" srcOrd="0" destOrd="0" parTransId="{8CA7EC3F-D866-476E-9F32-1BCB2E4DDB46}" sibTransId="{EC5EA7E1-5442-4C03-AB42-964574EB5693}"/>
    <dgm:cxn modelId="{61D6105D-C249-43BD-B7A3-181A1D2D135B}" srcId="{CEAB380C-9C7C-4F7F-901D-1D8EEE609F35}" destId="{C5056F73-672C-4508-A375-26725356B2E8}" srcOrd="2" destOrd="0" parTransId="{8080D4F7-4953-4D39-B1CE-55B3B03B1328}" sibTransId="{A6FDECDA-F805-4816-90FA-87D04D16ABC5}"/>
    <dgm:cxn modelId="{50848C47-4E76-4B19-9776-23364F5F284B}" srcId="{CEAB380C-9C7C-4F7F-901D-1D8EEE609F35}" destId="{00C42396-D502-4275-95DE-A1F4C99B93C6}" srcOrd="3" destOrd="0" parTransId="{062BFAF9-B869-4AD4-922A-AC3CD7E559A0}" sibTransId="{44431612-6710-48A5-A0F0-05D1B3BA3922}"/>
    <dgm:cxn modelId="{3D768758-E0B6-4BBD-AE6A-4D96B610A663}" type="presOf" srcId="{92309445-23CB-4B5E-8716-88853DA07CED}" destId="{35155AEB-6978-418E-8F4E-A7F51B908B60}" srcOrd="0" destOrd="4" presId="urn:microsoft.com/office/officeart/2005/8/layout/hList1"/>
    <dgm:cxn modelId="{A5B57A82-B2C8-4B67-A3DE-47D8A81CB7A9}" type="presOf" srcId="{D0588814-BA6A-402F-A11F-22CE99EC4FDD}" destId="{35155AEB-6978-418E-8F4E-A7F51B908B60}" srcOrd="0" destOrd="0" presId="urn:microsoft.com/office/officeart/2005/8/layout/hList1"/>
    <dgm:cxn modelId="{F3358587-02FB-4C0A-900D-0459A9DBFF61}" type="presOf" srcId="{C5056F73-672C-4508-A375-26725356B2E8}" destId="{35155AEB-6978-418E-8F4E-A7F51B908B60}" srcOrd="0" destOrd="2" presId="urn:microsoft.com/office/officeart/2005/8/layout/hList1"/>
    <dgm:cxn modelId="{37228999-2618-4370-84B1-F3BD2C08061B}" srcId="{CEAB380C-9C7C-4F7F-901D-1D8EEE609F35}" destId="{92309445-23CB-4B5E-8716-88853DA07CED}" srcOrd="4" destOrd="0" parTransId="{E58DBD92-93A0-4FD5-B43A-A976C634DF3D}" sibTransId="{3629A39C-4C0B-453F-880B-1381A1DC67CC}"/>
    <dgm:cxn modelId="{B4B66B9A-2455-4A33-A419-79E274203C26}" type="presOf" srcId="{E96120FF-8FF4-4CF6-8764-DB22FCFB9FEB}" destId="{35155AEB-6978-418E-8F4E-A7F51B908B60}" srcOrd="0" destOrd="1" presId="urn:microsoft.com/office/officeart/2005/8/layout/hList1"/>
    <dgm:cxn modelId="{4A291FA9-904A-4097-807A-BFE55AD0F5EC}" type="presOf" srcId="{CEAB380C-9C7C-4F7F-901D-1D8EEE609F35}" destId="{12C66BBD-4493-46AB-8923-6879156D2899}" srcOrd="0" destOrd="0" presId="urn:microsoft.com/office/officeart/2005/8/layout/hList1"/>
    <dgm:cxn modelId="{E6E259A9-5E5C-491B-92F6-2D2678751350}" type="presOf" srcId="{00C42396-D502-4275-95DE-A1F4C99B93C6}" destId="{35155AEB-6978-418E-8F4E-A7F51B908B60}" srcOrd="0" destOrd="3" presId="urn:microsoft.com/office/officeart/2005/8/layout/hList1"/>
    <dgm:cxn modelId="{28F07BDC-D351-4616-B7C4-71B02AD278F5}" srcId="{CEAB380C-9C7C-4F7F-901D-1D8EEE609F35}" destId="{E96120FF-8FF4-4CF6-8764-DB22FCFB9FEB}" srcOrd="1" destOrd="0" parTransId="{B4AE072A-B699-4195-8807-D5091DDB37AD}" sibTransId="{CDDF256D-C74A-4650-903B-092C84ADBA09}"/>
    <dgm:cxn modelId="{EF4389F6-2067-4A50-BBFC-BFC815547864}" type="presOf" srcId="{D506500C-2461-42EC-BCD3-5C3214E0946D}" destId="{7A5C99CA-7A59-4B9A-846A-9CFC054BED45}" srcOrd="0" destOrd="0" presId="urn:microsoft.com/office/officeart/2005/8/layout/hList1"/>
    <dgm:cxn modelId="{BB882B21-DC0D-4A4C-A194-8DE947A138B9}" type="presParOf" srcId="{7A5C99CA-7A59-4B9A-846A-9CFC054BED45}" destId="{FFF52850-E402-405C-B50E-02D51F53989D}" srcOrd="0" destOrd="0" presId="urn:microsoft.com/office/officeart/2005/8/layout/hList1"/>
    <dgm:cxn modelId="{3C35DBE3-BC51-4346-A14E-A72FE858BDE2}" type="presParOf" srcId="{FFF52850-E402-405C-B50E-02D51F53989D}" destId="{12C66BBD-4493-46AB-8923-6879156D2899}" srcOrd="0" destOrd="0" presId="urn:microsoft.com/office/officeart/2005/8/layout/hList1"/>
    <dgm:cxn modelId="{AC81B2D7-78D2-4DC1-BF8A-4B83E4C24BC2}" type="presParOf" srcId="{FFF52850-E402-405C-B50E-02D51F53989D}" destId="{35155AEB-6978-418E-8F4E-A7F51B908B6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7.xml><?xml version="1.0" encoding="utf-8"?>
<dgm:dataModel xmlns:dgm="http://schemas.openxmlformats.org/drawingml/2006/diagram" xmlns:a="http://schemas.openxmlformats.org/drawingml/2006/main">
  <dgm:ptLst>
    <dgm:pt modelId="{78D1ADF9-7E81-4ABA-9879-E8A72D99AA53}" type="doc">
      <dgm:prSet loTypeId="urn:diagrams.loki3.com/Bracke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FE5C1E2-81E5-40E8-B4B8-AA24340E37EF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28FA325D-E71C-4FAA-BFFC-3950CD2CE45D}" type="parTrans" cxnId="{97EE9A98-3873-42D6-B74C-6E7D9B6BD8F0}">
      <dgm:prSet/>
      <dgm:spPr/>
      <dgm:t>
        <a:bodyPr/>
        <a:lstStyle/>
        <a:p>
          <a:endParaRPr lang="en-US"/>
        </a:p>
      </dgm:t>
    </dgm:pt>
    <dgm:pt modelId="{52B14010-DBBB-49B6-A6CB-66264275DFE9}" type="sibTrans" cxnId="{97EE9A98-3873-42D6-B74C-6E7D9B6BD8F0}">
      <dgm:prSet/>
      <dgm:spPr/>
      <dgm:t>
        <a:bodyPr/>
        <a:lstStyle/>
        <a:p>
          <a:endParaRPr lang="en-US"/>
        </a:p>
      </dgm:t>
    </dgm:pt>
    <dgm:pt modelId="{94658044-0028-4BE0-97E1-ECCA81D8C781}">
      <dgm:prSet phldrT="[Text]"/>
      <dgm:spPr/>
      <dgm:t>
        <a:bodyPr/>
        <a:lstStyle/>
        <a:p>
          <a:r>
            <a:rPr lang="en-US" b="1" dirty="0"/>
            <a:t>BUDGETARY PROVISION FOR JUDGES, MAGISTRATES AND SUPPORT STAFF?</a:t>
          </a:r>
          <a:endParaRPr lang="en-US" dirty="0"/>
        </a:p>
      </dgm:t>
    </dgm:pt>
    <dgm:pt modelId="{1041472C-55B2-4409-835A-5AB6FC416DCA}" type="parTrans" cxnId="{38F01789-5097-4B5B-8F09-2BF64B961BC3}">
      <dgm:prSet/>
      <dgm:spPr/>
      <dgm:t>
        <a:bodyPr/>
        <a:lstStyle/>
        <a:p>
          <a:endParaRPr lang="en-US"/>
        </a:p>
      </dgm:t>
    </dgm:pt>
    <dgm:pt modelId="{9C19D97D-FC90-4142-9ECC-756A0E5DE493}" type="sibTrans" cxnId="{38F01789-5097-4B5B-8F09-2BF64B961BC3}">
      <dgm:prSet/>
      <dgm:spPr/>
      <dgm:t>
        <a:bodyPr/>
        <a:lstStyle/>
        <a:p>
          <a:endParaRPr lang="en-US"/>
        </a:p>
      </dgm:t>
    </dgm:pt>
    <dgm:pt modelId="{D54858B8-E400-44D6-85C9-7EBA26FD4BE0}">
      <dgm:prSet phldrT="[Text]"/>
      <dgm:spPr/>
      <dgm:t>
        <a:bodyPr/>
        <a:lstStyle/>
        <a:p>
          <a:r>
            <a:rPr lang="en-US" b="1" dirty="0"/>
            <a:t>BUDGET APPROVED AND PERCENTAGE RELEASED IN THE LAST THREE YEARS.</a:t>
          </a:r>
          <a:endParaRPr lang="en-US" dirty="0"/>
        </a:p>
      </dgm:t>
    </dgm:pt>
    <dgm:pt modelId="{49E79D96-3CB8-467D-9E2B-A1A7013013FC}" type="parTrans" cxnId="{3236C5D7-7206-4476-BE9F-0B45099805A0}">
      <dgm:prSet/>
      <dgm:spPr/>
      <dgm:t>
        <a:bodyPr/>
        <a:lstStyle/>
        <a:p>
          <a:endParaRPr lang="en-US"/>
        </a:p>
      </dgm:t>
    </dgm:pt>
    <dgm:pt modelId="{A65DF5E0-05DB-415A-8518-DE728E5908A3}" type="sibTrans" cxnId="{3236C5D7-7206-4476-BE9F-0B45099805A0}">
      <dgm:prSet/>
      <dgm:spPr/>
      <dgm:t>
        <a:bodyPr/>
        <a:lstStyle/>
        <a:p>
          <a:endParaRPr lang="en-US"/>
        </a:p>
      </dgm:t>
    </dgm:pt>
    <dgm:pt modelId="{48B89233-10F6-4E0C-B9A8-30708D54218B}">
      <dgm:prSet phldrT="[Text]"/>
      <dgm:spPr/>
      <dgm:t>
        <a:bodyPr/>
        <a:lstStyle/>
        <a:p>
          <a:r>
            <a:rPr lang="en-US" dirty="0"/>
            <a:t>2</a:t>
          </a:r>
        </a:p>
      </dgm:t>
    </dgm:pt>
    <dgm:pt modelId="{3DFA0074-5FB6-4314-B402-263C1679307C}" type="sibTrans" cxnId="{61F571BD-DF04-457D-BC1D-3ED4B6B2C856}">
      <dgm:prSet/>
      <dgm:spPr/>
      <dgm:t>
        <a:bodyPr/>
        <a:lstStyle/>
        <a:p>
          <a:endParaRPr lang="en-US"/>
        </a:p>
      </dgm:t>
    </dgm:pt>
    <dgm:pt modelId="{7B4EF673-1656-4B66-8580-180EAEA524FD}" type="parTrans" cxnId="{61F571BD-DF04-457D-BC1D-3ED4B6B2C856}">
      <dgm:prSet/>
      <dgm:spPr/>
      <dgm:t>
        <a:bodyPr/>
        <a:lstStyle/>
        <a:p>
          <a:endParaRPr lang="en-US"/>
        </a:p>
      </dgm:t>
    </dgm:pt>
    <dgm:pt modelId="{B789BE0C-8C46-4886-82D2-7ACD2B5EF2B9}" type="pres">
      <dgm:prSet presAssocID="{78D1ADF9-7E81-4ABA-9879-E8A72D99AA53}" presName="Name0" presStyleCnt="0">
        <dgm:presLayoutVars>
          <dgm:dir/>
          <dgm:animLvl val="lvl"/>
          <dgm:resizeHandles val="exact"/>
        </dgm:presLayoutVars>
      </dgm:prSet>
      <dgm:spPr/>
    </dgm:pt>
    <dgm:pt modelId="{BC7E801F-035C-43F1-B6F8-604C2E50C152}" type="pres">
      <dgm:prSet presAssocID="{AFE5C1E2-81E5-40E8-B4B8-AA24340E37EF}" presName="linNode" presStyleCnt="0"/>
      <dgm:spPr/>
    </dgm:pt>
    <dgm:pt modelId="{CE4A40BE-B870-4556-945B-236D5585E16F}" type="pres">
      <dgm:prSet presAssocID="{AFE5C1E2-81E5-40E8-B4B8-AA24340E37EF}" presName="parTx" presStyleLbl="revTx" presStyleIdx="0" presStyleCnt="2">
        <dgm:presLayoutVars>
          <dgm:chMax val="1"/>
          <dgm:bulletEnabled val="1"/>
        </dgm:presLayoutVars>
      </dgm:prSet>
      <dgm:spPr/>
    </dgm:pt>
    <dgm:pt modelId="{C83EF536-2569-45A6-80EF-1166CAB079ED}" type="pres">
      <dgm:prSet presAssocID="{AFE5C1E2-81E5-40E8-B4B8-AA24340E37EF}" presName="bracket" presStyleLbl="parChTrans1D1" presStyleIdx="0" presStyleCnt="2"/>
      <dgm:spPr/>
    </dgm:pt>
    <dgm:pt modelId="{DEAB8DD6-1AAF-47E4-BC4A-CDF3C61F8562}" type="pres">
      <dgm:prSet presAssocID="{AFE5C1E2-81E5-40E8-B4B8-AA24340E37EF}" presName="spH" presStyleCnt="0"/>
      <dgm:spPr/>
    </dgm:pt>
    <dgm:pt modelId="{553E8241-15AC-4B02-9136-AA81885D9A7A}" type="pres">
      <dgm:prSet presAssocID="{AFE5C1E2-81E5-40E8-B4B8-AA24340E37EF}" presName="desTx" presStyleLbl="node1" presStyleIdx="0" presStyleCnt="2" custScaleX="142560">
        <dgm:presLayoutVars>
          <dgm:bulletEnabled val="1"/>
        </dgm:presLayoutVars>
      </dgm:prSet>
      <dgm:spPr/>
    </dgm:pt>
    <dgm:pt modelId="{5D56E2B8-1A11-421C-8AB2-AE8D1D9209D8}" type="pres">
      <dgm:prSet presAssocID="{52B14010-DBBB-49B6-A6CB-66264275DFE9}" presName="spV" presStyleCnt="0"/>
      <dgm:spPr/>
    </dgm:pt>
    <dgm:pt modelId="{F2B3C489-ED6A-4CAE-8D3A-CAA74FF21EBC}" type="pres">
      <dgm:prSet presAssocID="{48B89233-10F6-4E0C-B9A8-30708D54218B}" presName="linNode" presStyleCnt="0"/>
      <dgm:spPr/>
    </dgm:pt>
    <dgm:pt modelId="{0B83A9F8-5A33-4DE4-BE3B-EF28D15BA3A1}" type="pres">
      <dgm:prSet presAssocID="{48B89233-10F6-4E0C-B9A8-30708D54218B}" presName="parTx" presStyleLbl="revTx" presStyleIdx="1" presStyleCnt="2">
        <dgm:presLayoutVars>
          <dgm:chMax val="1"/>
          <dgm:bulletEnabled val="1"/>
        </dgm:presLayoutVars>
      </dgm:prSet>
      <dgm:spPr/>
    </dgm:pt>
    <dgm:pt modelId="{AED226FA-7259-43FD-9AF3-44785FE5E0A7}" type="pres">
      <dgm:prSet presAssocID="{48B89233-10F6-4E0C-B9A8-30708D54218B}" presName="bracket" presStyleLbl="parChTrans1D1" presStyleIdx="1" presStyleCnt="2"/>
      <dgm:spPr/>
    </dgm:pt>
    <dgm:pt modelId="{F2C0E94E-8FAF-4EBC-82A6-62F1B984B309}" type="pres">
      <dgm:prSet presAssocID="{48B89233-10F6-4E0C-B9A8-30708D54218B}" presName="spH" presStyleCnt="0"/>
      <dgm:spPr/>
    </dgm:pt>
    <dgm:pt modelId="{A1B0F041-2C15-4C71-B789-5C5B629BCF07}" type="pres">
      <dgm:prSet presAssocID="{48B89233-10F6-4E0C-B9A8-30708D54218B}" presName="desTx" presStyleLbl="node1" presStyleIdx="1" presStyleCnt="2" custScaleX="139737">
        <dgm:presLayoutVars>
          <dgm:bulletEnabled val="1"/>
        </dgm:presLayoutVars>
      </dgm:prSet>
      <dgm:spPr/>
    </dgm:pt>
  </dgm:ptLst>
  <dgm:cxnLst>
    <dgm:cxn modelId="{2F2F0F68-CA63-4855-AE0E-B96C393B773F}" type="presOf" srcId="{D54858B8-E400-44D6-85C9-7EBA26FD4BE0}" destId="{A1B0F041-2C15-4C71-B789-5C5B629BCF07}" srcOrd="0" destOrd="0" presId="urn:diagrams.loki3.com/BracketList"/>
    <dgm:cxn modelId="{38F01789-5097-4B5B-8F09-2BF64B961BC3}" srcId="{AFE5C1E2-81E5-40E8-B4B8-AA24340E37EF}" destId="{94658044-0028-4BE0-97E1-ECCA81D8C781}" srcOrd="0" destOrd="0" parTransId="{1041472C-55B2-4409-835A-5AB6FC416DCA}" sibTransId="{9C19D97D-FC90-4142-9ECC-756A0E5DE493}"/>
    <dgm:cxn modelId="{97EE9A98-3873-42D6-B74C-6E7D9B6BD8F0}" srcId="{78D1ADF9-7E81-4ABA-9879-E8A72D99AA53}" destId="{AFE5C1E2-81E5-40E8-B4B8-AA24340E37EF}" srcOrd="0" destOrd="0" parTransId="{28FA325D-E71C-4FAA-BFFC-3950CD2CE45D}" sibTransId="{52B14010-DBBB-49B6-A6CB-66264275DFE9}"/>
    <dgm:cxn modelId="{F38F20A2-469F-4F9D-ACC5-3854322AA862}" type="presOf" srcId="{94658044-0028-4BE0-97E1-ECCA81D8C781}" destId="{553E8241-15AC-4B02-9136-AA81885D9A7A}" srcOrd="0" destOrd="0" presId="urn:diagrams.loki3.com/BracketList"/>
    <dgm:cxn modelId="{79161CBC-B4E4-4E2A-95C9-3B4F476E0B55}" type="presOf" srcId="{48B89233-10F6-4E0C-B9A8-30708D54218B}" destId="{0B83A9F8-5A33-4DE4-BE3B-EF28D15BA3A1}" srcOrd="0" destOrd="0" presId="urn:diagrams.loki3.com/BracketList"/>
    <dgm:cxn modelId="{61F571BD-DF04-457D-BC1D-3ED4B6B2C856}" srcId="{78D1ADF9-7E81-4ABA-9879-E8A72D99AA53}" destId="{48B89233-10F6-4E0C-B9A8-30708D54218B}" srcOrd="1" destOrd="0" parTransId="{7B4EF673-1656-4B66-8580-180EAEA524FD}" sibTransId="{3DFA0074-5FB6-4314-B402-263C1679307C}"/>
    <dgm:cxn modelId="{1C8551C3-1C85-4C1A-A33E-9E6229417E17}" type="presOf" srcId="{78D1ADF9-7E81-4ABA-9879-E8A72D99AA53}" destId="{B789BE0C-8C46-4886-82D2-7ACD2B5EF2B9}" srcOrd="0" destOrd="0" presId="urn:diagrams.loki3.com/BracketList"/>
    <dgm:cxn modelId="{D8BC2CD2-43A7-4932-90C9-296EFBE2D8C0}" type="presOf" srcId="{AFE5C1E2-81E5-40E8-B4B8-AA24340E37EF}" destId="{CE4A40BE-B870-4556-945B-236D5585E16F}" srcOrd="0" destOrd="0" presId="urn:diagrams.loki3.com/BracketList"/>
    <dgm:cxn modelId="{3236C5D7-7206-4476-BE9F-0B45099805A0}" srcId="{48B89233-10F6-4E0C-B9A8-30708D54218B}" destId="{D54858B8-E400-44D6-85C9-7EBA26FD4BE0}" srcOrd="0" destOrd="0" parTransId="{49E79D96-3CB8-467D-9E2B-A1A7013013FC}" sibTransId="{A65DF5E0-05DB-415A-8518-DE728E5908A3}"/>
    <dgm:cxn modelId="{231FDCFA-8BC0-49F6-B877-7F3566D415B3}" type="presParOf" srcId="{B789BE0C-8C46-4886-82D2-7ACD2B5EF2B9}" destId="{BC7E801F-035C-43F1-B6F8-604C2E50C152}" srcOrd="0" destOrd="0" presId="urn:diagrams.loki3.com/BracketList"/>
    <dgm:cxn modelId="{71B4485B-D7F4-43D2-8353-431E50ED0F01}" type="presParOf" srcId="{BC7E801F-035C-43F1-B6F8-604C2E50C152}" destId="{CE4A40BE-B870-4556-945B-236D5585E16F}" srcOrd="0" destOrd="0" presId="urn:diagrams.loki3.com/BracketList"/>
    <dgm:cxn modelId="{077B49DA-0FD3-456A-A6F3-93CC5EF50AB5}" type="presParOf" srcId="{BC7E801F-035C-43F1-B6F8-604C2E50C152}" destId="{C83EF536-2569-45A6-80EF-1166CAB079ED}" srcOrd="1" destOrd="0" presId="urn:diagrams.loki3.com/BracketList"/>
    <dgm:cxn modelId="{95FFB8D4-0018-4771-A9CF-618D2B33927C}" type="presParOf" srcId="{BC7E801F-035C-43F1-B6F8-604C2E50C152}" destId="{DEAB8DD6-1AAF-47E4-BC4A-CDF3C61F8562}" srcOrd="2" destOrd="0" presId="urn:diagrams.loki3.com/BracketList"/>
    <dgm:cxn modelId="{ED47C099-A17D-4313-87EC-2D69D09488AA}" type="presParOf" srcId="{BC7E801F-035C-43F1-B6F8-604C2E50C152}" destId="{553E8241-15AC-4B02-9136-AA81885D9A7A}" srcOrd="3" destOrd="0" presId="urn:diagrams.loki3.com/BracketList"/>
    <dgm:cxn modelId="{07F724A6-3337-47ED-9263-2E2FC07B396B}" type="presParOf" srcId="{B789BE0C-8C46-4886-82D2-7ACD2B5EF2B9}" destId="{5D56E2B8-1A11-421C-8AB2-AE8D1D9209D8}" srcOrd="1" destOrd="0" presId="urn:diagrams.loki3.com/BracketList"/>
    <dgm:cxn modelId="{D106D61B-3CC2-4A83-9126-C45399C99EDA}" type="presParOf" srcId="{B789BE0C-8C46-4886-82D2-7ACD2B5EF2B9}" destId="{F2B3C489-ED6A-4CAE-8D3A-CAA74FF21EBC}" srcOrd="2" destOrd="0" presId="urn:diagrams.loki3.com/BracketList"/>
    <dgm:cxn modelId="{B595D82D-B49E-4053-BA1E-00C45E04F128}" type="presParOf" srcId="{F2B3C489-ED6A-4CAE-8D3A-CAA74FF21EBC}" destId="{0B83A9F8-5A33-4DE4-BE3B-EF28D15BA3A1}" srcOrd="0" destOrd="0" presId="urn:diagrams.loki3.com/BracketList"/>
    <dgm:cxn modelId="{EB9C2020-C978-4AA8-AB28-CD151E847407}" type="presParOf" srcId="{F2B3C489-ED6A-4CAE-8D3A-CAA74FF21EBC}" destId="{AED226FA-7259-43FD-9AF3-44785FE5E0A7}" srcOrd="1" destOrd="0" presId="urn:diagrams.loki3.com/BracketList"/>
    <dgm:cxn modelId="{CA412E8E-98AF-4E8A-84C7-52C5682F6CC2}" type="presParOf" srcId="{F2B3C489-ED6A-4CAE-8D3A-CAA74FF21EBC}" destId="{F2C0E94E-8FAF-4EBC-82A6-62F1B984B309}" srcOrd="2" destOrd="0" presId="urn:diagrams.loki3.com/BracketList"/>
    <dgm:cxn modelId="{53C34ED0-8D86-4E09-B836-B13757D309BB}" type="presParOf" srcId="{F2B3C489-ED6A-4CAE-8D3A-CAA74FF21EBC}" destId="{A1B0F041-2C15-4C71-B789-5C5B629BCF07}" srcOrd="3" destOrd="0" presId="urn:diagrams.loki3.com/Bracke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D66C6D7-90BA-4D5E-8DA7-61A03F23A0F9}" type="doc">
      <dgm:prSet loTypeId="urn:microsoft.com/office/officeart/2016/7/layout/LinearArrowProcessNumbered" loCatId="process" qsTypeId="urn:microsoft.com/office/officeart/2005/8/quickstyle/simple1" qsCatId="simple" csTypeId="urn:microsoft.com/office/officeart/2005/8/colors/accent3_2" csCatId="accent3"/>
      <dgm:spPr/>
      <dgm:t>
        <a:bodyPr/>
        <a:lstStyle/>
        <a:p>
          <a:endParaRPr lang="en-US"/>
        </a:p>
      </dgm:t>
    </dgm:pt>
    <dgm:pt modelId="{4C539831-2137-4154-ACF1-B3A059E21FFA}">
      <dgm:prSet/>
      <dgm:spPr/>
      <dgm:t>
        <a:bodyPr/>
        <a:lstStyle/>
        <a:p>
          <a:r>
            <a:rPr lang="en-US" b="1"/>
            <a:t>STAGE 1: ROAD MAP &amp; BASELINE STUDY</a:t>
          </a:r>
          <a:endParaRPr lang="en-US"/>
        </a:p>
      </dgm:t>
    </dgm:pt>
    <dgm:pt modelId="{2B205A60-C066-441F-B380-6857F405D1ED}" type="parTrans" cxnId="{C15EFEFE-0CD6-4040-ACA1-47EDC5FD356E}">
      <dgm:prSet/>
      <dgm:spPr/>
      <dgm:t>
        <a:bodyPr/>
        <a:lstStyle/>
        <a:p>
          <a:endParaRPr lang="en-US"/>
        </a:p>
      </dgm:t>
    </dgm:pt>
    <dgm:pt modelId="{715762D6-2AEB-4BA4-A941-85A56B2C405E}" type="sibTrans" cxnId="{C15EFEFE-0CD6-4040-ACA1-47EDC5FD356E}">
      <dgm:prSet phldrT="1" phldr="0"/>
      <dgm:spPr/>
      <dgm:t>
        <a:bodyPr/>
        <a:lstStyle/>
        <a:p>
          <a:r>
            <a:rPr lang="en-US"/>
            <a:t>1</a:t>
          </a:r>
        </a:p>
      </dgm:t>
    </dgm:pt>
    <dgm:pt modelId="{70D617B7-3368-4136-8469-6F45E48C32F9}">
      <dgm:prSet/>
      <dgm:spPr/>
      <dgm:t>
        <a:bodyPr/>
        <a:lstStyle/>
        <a:p>
          <a:r>
            <a:rPr lang="en-US" b="1"/>
            <a:t>STAGE 2: PUBLICATION OF BASELINE ASSESSMENT REPORT</a:t>
          </a:r>
          <a:endParaRPr lang="en-US"/>
        </a:p>
      </dgm:t>
    </dgm:pt>
    <dgm:pt modelId="{F0159509-85D3-4676-A8F3-BF36A05E9AA4}" type="parTrans" cxnId="{C29CD8A8-341A-4B2E-A60E-A35C09FD70BD}">
      <dgm:prSet/>
      <dgm:spPr/>
      <dgm:t>
        <a:bodyPr/>
        <a:lstStyle/>
        <a:p>
          <a:endParaRPr lang="en-US"/>
        </a:p>
      </dgm:t>
    </dgm:pt>
    <dgm:pt modelId="{F1B2D4A8-B87B-498F-96B5-4F190AAA5A81}" type="sibTrans" cxnId="{C29CD8A8-341A-4B2E-A60E-A35C09FD70BD}">
      <dgm:prSet phldrT="2" phldr="0"/>
      <dgm:spPr/>
      <dgm:t>
        <a:bodyPr/>
        <a:lstStyle/>
        <a:p>
          <a:r>
            <a:rPr lang="en-US"/>
            <a:t>2</a:t>
          </a:r>
        </a:p>
      </dgm:t>
    </dgm:pt>
    <dgm:pt modelId="{603712C4-65E9-47F4-AF52-CCB049F23AE2}">
      <dgm:prSet/>
      <dgm:spPr/>
      <dgm:t>
        <a:bodyPr/>
        <a:lstStyle/>
        <a:p>
          <a:r>
            <a:rPr lang="en-US" b="1"/>
            <a:t>STAGE 3: PEER REVIEW WORKSHOP: STATES REPORT ON PROGRESS ACHIEVED SINCE BASELINE STUDY</a:t>
          </a:r>
          <a:endParaRPr lang="en-US"/>
        </a:p>
      </dgm:t>
    </dgm:pt>
    <dgm:pt modelId="{15EFE04C-1EB1-42ED-AA0A-9A73E4763CEE}" type="parTrans" cxnId="{06465E4B-2AFF-4331-A519-33924A717274}">
      <dgm:prSet/>
      <dgm:spPr/>
      <dgm:t>
        <a:bodyPr/>
        <a:lstStyle/>
        <a:p>
          <a:endParaRPr lang="en-US"/>
        </a:p>
      </dgm:t>
    </dgm:pt>
    <dgm:pt modelId="{62F6BE96-5DF8-4A47-A33A-434007731713}" type="sibTrans" cxnId="{06465E4B-2AFF-4331-A519-33924A717274}">
      <dgm:prSet phldrT="3" phldr="0"/>
      <dgm:spPr/>
      <dgm:t>
        <a:bodyPr/>
        <a:lstStyle/>
        <a:p>
          <a:r>
            <a:rPr lang="en-US"/>
            <a:t>3</a:t>
          </a:r>
        </a:p>
      </dgm:t>
    </dgm:pt>
    <dgm:pt modelId="{0ADB7139-C546-475E-8A85-7D85862A0696}">
      <dgm:prSet/>
      <dgm:spPr/>
      <dgm:t>
        <a:bodyPr/>
        <a:lstStyle/>
        <a:p>
          <a:r>
            <a:rPr lang="en-US" b="1"/>
            <a:t>STAGE 4: NATIONAL TECHNICAL REVIEW &amp; EVALUATION CONFERENCE (NTREC)</a:t>
          </a:r>
          <a:endParaRPr lang="en-US"/>
        </a:p>
      </dgm:t>
    </dgm:pt>
    <dgm:pt modelId="{926ECC86-9D2E-4B83-8F0F-A7C5CDA9CA92}" type="parTrans" cxnId="{3BBFB0B3-CB0C-4ACC-93F1-7E0940CD228F}">
      <dgm:prSet/>
      <dgm:spPr/>
      <dgm:t>
        <a:bodyPr/>
        <a:lstStyle/>
        <a:p>
          <a:endParaRPr lang="en-US"/>
        </a:p>
      </dgm:t>
    </dgm:pt>
    <dgm:pt modelId="{329F1FD5-F83B-4519-AD26-C2DA26B44247}" type="sibTrans" cxnId="{3BBFB0B3-CB0C-4ACC-93F1-7E0940CD228F}">
      <dgm:prSet phldrT="4" phldr="0"/>
      <dgm:spPr/>
      <dgm:t>
        <a:bodyPr/>
        <a:lstStyle/>
        <a:p>
          <a:r>
            <a:rPr lang="en-US"/>
            <a:t>4</a:t>
          </a:r>
        </a:p>
      </dgm:t>
    </dgm:pt>
    <dgm:pt modelId="{C8627D3D-1467-4EE4-8AF5-4200CCF32B22}">
      <dgm:prSet/>
      <dgm:spPr/>
      <dgm:t>
        <a:bodyPr/>
        <a:lstStyle/>
        <a:p>
          <a:r>
            <a:rPr lang="en-US" b="1"/>
            <a:t>STAGE 5: PRESENTATION OF SCORE SHEET AND AWARDS </a:t>
          </a:r>
          <a:endParaRPr lang="en-US"/>
        </a:p>
      </dgm:t>
    </dgm:pt>
    <dgm:pt modelId="{29371CBE-C54F-4B0E-835D-475A8AC59CAA}" type="parTrans" cxnId="{F72E4D4A-4593-44F9-BE1B-1FD5D06338C2}">
      <dgm:prSet/>
      <dgm:spPr/>
      <dgm:t>
        <a:bodyPr/>
        <a:lstStyle/>
        <a:p>
          <a:endParaRPr lang="en-US"/>
        </a:p>
      </dgm:t>
    </dgm:pt>
    <dgm:pt modelId="{C7298E87-A089-4735-A92F-FCF03B3950D3}" type="sibTrans" cxnId="{F72E4D4A-4593-44F9-BE1B-1FD5D06338C2}">
      <dgm:prSet phldrT="5" phldr="0"/>
      <dgm:spPr/>
      <dgm:t>
        <a:bodyPr/>
        <a:lstStyle/>
        <a:p>
          <a:r>
            <a:rPr lang="en-US"/>
            <a:t>5</a:t>
          </a:r>
        </a:p>
      </dgm:t>
    </dgm:pt>
    <dgm:pt modelId="{ECCC974B-D034-4536-B252-F23310BD6830}" type="pres">
      <dgm:prSet presAssocID="{7D66C6D7-90BA-4D5E-8DA7-61A03F23A0F9}" presName="linearFlow" presStyleCnt="0">
        <dgm:presLayoutVars>
          <dgm:dir/>
          <dgm:animLvl val="lvl"/>
          <dgm:resizeHandles val="exact"/>
        </dgm:presLayoutVars>
      </dgm:prSet>
      <dgm:spPr/>
    </dgm:pt>
    <dgm:pt modelId="{3ACA6F7F-7CA3-4074-BAF2-B4219EEF711A}" type="pres">
      <dgm:prSet presAssocID="{4C539831-2137-4154-ACF1-B3A059E21FFA}" presName="compositeNode" presStyleCnt="0"/>
      <dgm:spPr/>
    </dgm:pt>
    <dgm:pt modelId="{8D8A7D52-47FE-44C1-BFF0-DC4D6F521DFA}" type="pres">
      <dgm:prSet presAssocID="{4C539831-2137-4154-ACF1-B3A059E21FFA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539CD5A-6DB2-4D45-894D-41F7A17448C6}" type="pres">
      <dgm:prSet presAssocID="{4C539831-2137-4154-ACF1-B3A059E21FFA}" presName="parSh" presStyleCnt="0"/>
      <dgm:spPr/>
    </dgm:pt>
    <dgm:pt modelId="{2A179847-7794-4B97-A93C-6BB66A82D7EA}" type="pres">
      <dgm:prSet presAssocID="{4C539831-2137-4154-ACF1-B3A059E21FFA}" presName="lineNode" presStyleLbl="alignAccFollowNode1" presStyleIdx="0" presStyleCnt="15"/>
      <dgm:spPr/>
    </dgm:pt>
    <dgm:pt modelId="{053185F0-47ED-48F2-9A89-54443DCA4DFB}" type="pres">
      <dgm:prSet presAssocID="{4C539831-2137-4154-ACF1-B3A059E21FFA}" presName="lineArrowNode" presStyleLbl="alignAccFollowNode1" presStyleIdx="1" presStyleCnt="15"/>
      <dgm:spPr/>
    </dgm:pt>
    <dgm:pt modelId="{60F50223-7E07-464F-B778-6C05E5559F4A}" type="pres">
      <dgm:prSet presAssocID="{715762D6-2AEB-4BA4-A941-85A56B2C405E}" presName="sibTransNodeCircle" presStyleLbl="alignNode1" presStyleIdx="0" presStyleCnt="5">
        <dgm:presLayoutVars>
          <dgm:chMax val="0"/>
          <dgm:bulletEnabled/>
        </dgm:presLayoutVars>
      </dgm:prSet>
      <dgm:spPr/>
    </dgm:pt>
    <dgm:pt modelId="{692163FA-ED61-4AC6-AA37-058944B87940}" type="pres">
      <dgm:prSet presAssocID="{715762D6-2AEB-4BA4-A941-85A56B2C405E}" presName="spacerBetweenCircleAndCallout" presStyleCnt="0">
        <dgm:presLayoutVars/>
      </dgm:prSet>
      <dgm:spPr/>
    </dgm:pt>
    <dgm:pt modelId="{D5A409EE-D947-422B-B7BD-84F2526AAA7B}" type="pres">
      <dgm:prSet presAssocID="{4C539831-2137-4154-ACF1-B3A059E21FFA}" presName="nodeText" presStyleLbl="alignAccFollowNode1" presStyleIdx="2" presStyleCnt="15">
        <dgm:presLayoutVars>
          <dgm:bulletEnabled val="1"/>
        </dgm:presLayoutVars>
      </dgm:prSet>
      <dgm:spPr/>
    </dgm:pt>
    <dgm:pt modelId="{6DEC3117-1BBE-4EA7-AAA3-E5DE7C5CA476}" type="pres">
      <dgm:prSet presAssocID="{715762D6-2AEB-4BA4-A941-85A56B2C405E}" presName="sibTransComposite" presStyleCnt="0"/>
      <dgm:spPr/>
    </dgm:pt>
    <dgm:pt modelId="{C8BE20D0-2F1B-4115-B5DF-B54DCE52A0AD}" type="pres">
      <dgm:prSet presAssocID="{70D617B7-3368-4136-8469-6F45E48C32F9}" presName="compositeNode" presStyleCnt="0"/>
      <dgm:spPr/>
    </dgm:pt>
    <dgm:pt modelId="{A590F53D-ABCD-46DB-8F8F-48B677763C49}" type="pres">
      <dgm:prSet presAssocID="{70D617B7-3368-4136-8469-6F45E48C32F9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97693038-9BA1-45F4-9793-725ECF35A65B}" type="pres">
      <dgm:prSet presAssocID="{70D617B7-3368-4136-8469-6F45E48C32F9}" presName="parSh" presStyleCnt="0"/>
      <dgm:spPr/>
    </dgm:pt>
    <dgm:pt modelId="{DB99FF0B-F3BC-482D-A0FE-3B987DA807DC}" type="pres">
      <dgm:prSet presAssocID="{70D617B7-3368-4136-8469-6F45E48C32F9}" presName="lineNode" presStyleLbl="alignAccFollowNode1" presStyleIdx="3" presStyleCnt="15"/>
      <dgm:spPr/>
    </dgm:pt>
    <dgm:pt modelId="{E729DD89-20F5-457D-B5D1-89181FF794AA}" type="pres">
      <dgm:prSet presAssocID="{70D617B7-3368-4136-8469-6F45E48C32F9}" presName="lineArrowNode" presStyleLbl="alignAccFollowNode1" presStyleIdx="4" presStyleCnt="15"/>
      <dgm:spPr/>
    </dgm:pt>
    <dgm:pt modelId="{2E06F071-2E8B-42AB-99D2-A97B986F33B5}" type="pres">
      <dgm:prSet presAssocID="{F1B2D4A8-B87B-498F-96B5-4F190AAA5A81}" presName="sibTransNodeCircle" presStyleLbl="alignNode1" presStyleIdx="1" presStyleCnt="5">
        <dgm:presLayoutVars>
          <dgm:chMax val="0"/>
          <dgm:bulletEnabled/>
        </dgm:presLayoutVars>
      </dgm:prSet>
      <dgm:spPr/>
    </dgm:pt>
    <dgm:pt modelId="{2A27D57B-A4D7-457D-A132-92E3BED87984}" type="pres">
      <dgm:prSet presAssocID="{F1B2D4A8-B87B-498F-96B5-4F190AAA5A81}" presName="spacerBetweenCircleAndCallout" presStyleCnt="0">
        <dgm:presLayoutVars/>
      </dgm:prSet>
      <dgm:spPr/>
    </dgm:pt>
    <dgm:pt modelId="{AF3931A7-8585-4B6C-9BA0-7FD7552520E5}" type="pres">
      <dgm:prSet presAssocID="{70D617B7-3368-4136-8469-6F45E48C32F9}" presName="nodeText" presStyleLbl="alignAccFollowNode1" presStyleIdx="5" presStyleCnt="15">
        <dgm:presLayoutVars>
          <dgm:bulletEnabled val="1"/>
        </dgm:presLayoutVars>
      </dgm:prSet>
      <dgm:spPr/>
    </dgm:pt>
    <dgm:pt modelId="{4D4E63E1-3D70-442A-B843-790E010ABF76}" type="pres">
      <dgm:prSet presAssocID="{F1B2D4A8-B87B-498F-96B5-4F190AAA5A81}" presName="sibTransComposite" presStyleCnt="0"/>
      <dgm:spPr/>
    </dgm:pt>
    <dgm:pt modelId="{76532624-68E5-4753-B299-A8138DF4B144}" type="pres">
      <dgm:prSet presAssocID="{603712C4-65E9-47F4-AF52-CCB049F23AE2}" presName="compositeNode" presStyleCnt="0"/>
      <dgm:spPr/>
    </dgm:pt>
    <dgm:pt modelId="{68CC9D95-521D-4B32-BCDF-7209A2BFCF75}" type="pres">
      <dgm:prSet presAssocID="{603712C4-65E9-47F4-AF52-CCB049F23AE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326A90EA-3568-439D-BE75-9A126D929C8A}" type="pres">
      <dgm:prSet presAssocID="{603712C4-65E9-47F4-AF52-CCB049F23AE2}" presName="parSh" presStyleCnt="0"/>
      <dgm:spPr/>
    </dgm:pt>
    <dgm:pt modelId="{644AC1E0-3597-4A2D-B94A-C5864F589B82}" type="pres">
      <dgm:prSet presAssocID="{603712C4-65E9-47F4-AF52-CCB049F23AE2}" presName="lineNode" presStyleLbl="alignAccFollowNode1" presStyleIdx="6" presStyleCnt="15"/>
      <dgm:spPr/>
    </dgm:pt>
    <dgm:pt modelId="{39B28B5B-E05A-4D3F-B7C0-CBBE47F2E93E}" type="pres">
      <dgm:prSet presAssocID="{603712C4-65E9-47F4-AF52-CCB049F23AE2}" presName="lineArrowNode" presStyleLbl="alignAccFollowNode1" presStyleIdx="7" presStyleCnt="15"/>
      <dgm:spPr/>
    </dgm:pt>
    <dgm:pt modelId="{374DC6D1-5C8A-4B3D-B14D-DEEA41E214D1}" type="pres">
      <dgm:prSet presAssocID="{62F6BE96-5DF8-4A47-A33A-434007731713}" presName="sibTransNodeCircle" presStyleLbl="alignNode1" presStyleIdx="2" presStyleCnt="5">
        <dgm:presLayoutVars>
          <dgm:chMax val="0"/>
          <dgm:bulletEnabled/>
        </dgm:presLayoutVars>
      </dgm:prSet>
      <dgm:spPr/>
    </dgm:pt>
    <dgm:pt modelId="{5908A1D8-4F2D-499C-BFD8-B3E706196711}" type="pres">
      <dgm:prSet presAssocID="{62F6BE96-5DF8-4A47-A33A-434007731713}" presName="spacerBetweenCircleAndCallout" presStyleCnt="0">
        <dgm:presLayoutVars/>
      </dgm:prSet>
      <dgm:spPr/>
    </dgm:pt>
    <dgm:pt modelId="{F960FE54-5150-417D-B423-94B508B6F9B0}" type="pres">
      <dgm:prSet presAssocID="{603712C4-65E9-47F4-AF52-CCB049F23AE2}" presName="nodeText" presStyleLbl="alignAccFollowNode1" presStyleIdx="8" presStyleCnt="15">
        <dgm:presLayoutVars>
          <dgm:bulletEnabled val="1"/>
        </dgm:presLayoutVars>
      </dgm:prSet>
      <dgm:spPr/>
    </dgm:pt>
    <dgm:pt modelId="{8271FCF1-14F3-419F-B5DC-97F63D0C4C18}" type="pres">
      <dgm:prSet presAssocID="{62F6BE96-5DF8-4A47-A33A-434007731713}" presName="sibTransComposite" presStyleCnt="0"/>
      <dgm:spPr/>
    </dgm:pt>
    <dgm:pt modelId="{35FBC610-99C2-4188-95C6-67AA0C1165D7}" type="pres">
      <dgm:prSet presAssocID="{0ADB7139-C546-475E-8A85-7D85862A0696}" presName="compositeNode" presStyleCnt="0"/>
      <dgm:spPr/>
    </dgm:pt>
    <dgm:pt modelId="{1B9B9C3C-3A5F-4730-B2F1-42264F8DAE7F}" type="pres">
      <dgm:prSet presAssocID="{0ADB7139-C546-475E-8A85-7D85862A0696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56F44DD0-B523-492E-B816-CBBC893B25F3}" type="pres">
      <dgm:prSet presAssocID="{0ADB7139-C546-475E-8A85-7D85862A0696}" presName="parSh" presStyleCnt="0"/>
      <dgm:spPr/>
    </dgm:pt>
    <dgm:pt modelId="{05DDDBA6-E4BC-45C9-AA32-D19BE26FA270}" type="pres">
      <dgm:prSet presAssocID="{0ADB7139-C546-475E-8A85-7D85862A0696}" presName="lineNode" presStyleLbl="alignAccFollowNode1" presStyleIdx="9" presStyleCnt="15"/>
      <dgm:spPr/>
    </dgm:pt>
    <dgm:pt modelId="{E1C803F7-AD87-4AF0-91CF-8FAAFF15696D}" type="pres">
      <dgm:prSet presAssocID="{0ADB7139-C546-475E-8A85-7D85862A0696}" presName="lineArrowNode" presStyleLbl="alignAccFollowNode1" presStyleIdx="10" presStyleCnt="15"/>
      <dgm:spPr/>
    </dgm:pt>
    <dgm:pt modelId="{43C46301-0682-43FB-8216-06E231FFDE3B}" type="pres">
      <dgm:prSet presAssocID="{329F1FD5-F83B-4519-AD26-C2DA26B44247}" presName="sibTransNodeCircle" presStyleLbl="alignNode1" presStyleIdx="3" presStyleCnt="5">
        <dgm:presLayoutVars>
          <dgm:chMax val="0"/>
          <dgm:bulletEnabled/>
        </dgm:presLayoutVars>
      </dgm:prSet>
      <dgm:spPr/>
    </dgm:pt>
    <dgm:pt modelId="{9954BDED-940A-4BD4-A799-E2569E1925D0}" type="pres">
      <dgm:prSet presAssocID="{329F1FD5-F83B-4519-AD26-C2DA26B44247}" presName="spacerBetweenCircleAndCallout" presStyleCnt="0">
        <dgm:presLayoutVars/>
      </dgm:prSet>
      <dgm:spPr/>
    </dgm:pt>
    <dgm:pt modelId="{4A8581A1-05CF-48DA-923D-F2B31C136CDF}" type="pres">
      <dgm:prSet presAssocID="{0ADB7139-C546-475E-8A85-7D85862A0696}" presName="nodeText" presStyleLbl="alignAccFollowNode1" presStyleIdx="11" presStyleCnt="15">
        <dgm:presLayoutVars>
          <dgm:bulletEnabled val="1"/>
        </dgm:presLayoutVars>
      </dgm:prSet>
      <dgm:spPr/>
    </dgm:pt>
    <dgm:pt modelId="{623745C8-2582-491A-8CAF-E996AFD0424D}" type="pres">
      <dgm:prSet presAssocID="{329F1FD5-F83B-4519-AD26-C2DA26B44247}" presName="sibTransComposite" presStyleCnt="0"/>
      <dgm:spPr/>
    </dgm:pt>
    <dgm:pt modelId="{CD2F9601-7447-4F1A-B9A2-587AF42AAE68}" type="pres">
      <dgm:prSet presAssocID="{C8627D3D-1467-4EE4-8AF5-4200CCF32B22}" presName="compositeNode" presStyleCnt="0"/>
      <dgm:spPr/>
    </dgm:pt>
    <dgm:pt modelId="{04AAC5E4-6851-4D2D-BDB7-C70C7D389F47}" type="pres">
      <dgm:prSet presAssocID="{C8627D3D-1467-4EE4-8AF5-4200CCF32B22}" presName="parTx" presStyleLbl="node1" presStyleIdx="0" presStyleCnt="0">
        <dgm:presLayoutVars>
          <dgm:chMax val="0"/>
          <dgm:chPref val="0"/>
          <dgm:bulletEnabled val="1"/>
        </dgm:presLayoutVars>
      </dgm:prSet>
      <dgm:spPr/>
    </dgm:pt>
    <dgm:pt modelId="{6BDE9984-FA08-4026-860E-3768EC00AE78}" type="pres">
      <dgm:prSet presAssocID="{C8627D3D-1467-4EE4-8AF5-4200CCF32B22}" presName="parSh" presStyleCnt="0"/>
      <dgm:spPr/>
    </dgm:pt>
    <dgm:pt modelId="{1C85723A-76D7-4F8F-8760-895F6F626C75}" type="pres">
      <dgm:prSet presAssocID="{C8627D3D-1467-4EE4-8AF5-4200CCF32B22}" presName="lineNode" presStyleLbl="alignAccFollowNode1" presStyleIdx="12" presStyleCnt="15"/>
      <dgm:spPr/>
    </dgm:pt>
    <dgm:pt modelId="{271CC9B0-E371-435F-BF51-535929BCF1F7}" type="pres">
      <dgm:prSet presAssocID="{C8627D3D-1467-4EE4-8AF5-4200CCF32B22}" presName="lineArrowNode" presStyleLbl="alignAccFollowNode1" presStyleIdx="13" presStyleCnt="15"/>
      <dgm:spPr/>
    </dgm:pt>
    <dgm:pt modelId="{4F6DC2E8-A016-4462-A7F1-BABBCA789395}" type="pres">
      <dgm:prSet presAssocID="{C7298E87-A089-4735-A92F-FCF03B3950D3}" presName="sibTransNodeCircle" presStyleLbl="alignNode1" presStyleIdx="4" presStyleCnt="5">
        <dgm:presLayoutVars>
          <dgm:chMax val="0"/>
          <dgm:bulletEnabled/>
        </dgm:presLayoutVars>
      </dgm:prSet>
      <dgm:spPr/>
    </dgm:pt>
    <dgm:pt modelId="{F47958DD-A915-468D-BDD9-5CD7A1448564}" type="pres">
      <dgm:prSet presAssocID="{C7298E87-A089-4735-A92F-FCF03B3950D3}" presName="spacerBetweenCircleAndCallout" presStyleCnt="0">
        <dgm:presLayoutVars/>
      </dgm:prSet>
      <dgm:spPr/>
    </dgm:pt>
    <dgm:pt modelId="{A5A0F550-C638-4F35-8815-344C909D0630}" type="pres">
      <dgm:prSet presAssocID="{C8627D3D-1467-4EE4-8AF5-4200CCF32B22}" presName="nodeText" presStyleLbl="alignAccFollowNode1" presStyleIdx="14" presStyleCnt="15">
        <dgm:presLayoutVars>
          <dgm:bulletEnabled val="1"/>
        </dgm:presLayoutVars>
      </dgm:prSet>
      <dgm:spPr/>
    </dgm:pt>
  </dgm:ptLst>
  <dgm:cxnLst>
    <dgm:cxn modelId="{BBBBB314-EBE5-4C6E-BEC1-F2CB635F2976}" type="presOf" srcId="{4C539831-2137-4154-ACF1-B3A059E21FFA}" destId="{D5A409EE-D947-422B-B7BD-84F2526AAA7B}" srcOrd="0" destOrd="0" presId="urn:microsoft.com/office/officeart/2016/7/layout/LinearArrowProcessNumbered"/>
    <dgm:cxn modelId="{7ABEEE19-11A6-4940-BA70-828281D90926}" type="presOf" srcId="{62F6BE96-5DF8-4A47-A33A-434007731713}" destId="{374DC6D1-5C8A-4B3D-B14D-DEEA41E214D1}" srcOrd="0" destOrd="0" presId="urn:microsoft.com/office/officeart/2016/7/layout/LinearArrowProcessNumbered"/>
    <dgm:cxn modelId="{A0B29060-4AB7-4AB8-977E-5B67AB231D1C}" type="presOf" srcId="{715762D6-2AEB-4BA4-A941-85A56B2C405E}" destId="{60F50223-7E07-464F-B778-6C05E5559F4A}" srcOrd="0" destOrd="0" presId="urn:microsoft.com/office/officeart/2016/7/layout/LinearArrowProcessNumbered"/>
    <dgm:cxn modelId="{F72E4D4A-4593-44F9-BE1B-1FD5D06338C2}" srcId="{7D66C6D7-90BA-4D5E-8DA7-61A03F23A0F9}" destId="{C8627D3D-1467-4EE4-8AF5-4200CCF32B22}" srcOrd="4" destOrd="0" parTransId="{29371CBE-C54F-4B0E-835D-475A8AC59CAA}" sibTransId="{C7298E87-A089-4735-A92F-FCF03B3950D3}"/>
    <dgm:cxn modelId="{06465E4B-2AFF-4331-A519-33924A717274}" srcId="{7D66C6D7-90BA-4D5E-8DA7-61A03F23A0F9}" destId="{603712C4-65E9-47F4-AF52-CCB049F23AE2}" srcOrd="2" destOrd="0" parTransId="{15EFE04C-1EB1-42ED-AA0A-9A73E4763CEE}" sibTransId="{62F6BE96-5DF8-4A47-A33A-434007731713}"/>
    <dgm:cxn modelId="{BCE0424C-59DC-4E43-AB24-06BD706129CB}" type="presOf" srcId="{329F1FD5-F83B-4519-AD26-C2DA26B44247}" destId="{43C46301-0682-43FB-8216-06E231FFDE3B}" srcOrd="0" destOrd="0" presId="urn:microsoft.com/office/officeart/2016/7/layout/LinearArrowProcessNumbered"/>
    <dgm:cxn modelId="{6C13D275-68DF-4C52-8E14-60E95A3A8B0F}" type="presOf" srcId="{F1B2D4A8-B87B-498F-96B5-4F190AAA5A81}" destId="{2E06F071-2E8B-42AB-99D2-A97B986F33B5}" srcOrd="0" destOrd="0" presId="urn:microsoft.com/office/officeart/2016/7/layout/LinearArrowProcessNumbered"/>
    <dgm:cxn modelId="{2D9DE476-230D-4D4D-A602-9BA65BE04BE8}" type="presOf" srcId="{603712C4-65E9-47F4-AF52-CCB049F23AE2}" destId="{F960FE54-5150-417D-B423-94B508B6F9B0}" srcOrd="0" destOrd="0" presId="urn:microsoft.com/office/officeart/2016/7/layout/LinearArrowProcessNumbered"/>
    <dgm:cxn modelId="{6EB5C292-230B-422E-8097-8ADBDA7E7632}" type="presOf" srcId="{C7298E87-A089-4735-A92F-FCF03B3950D3}" destId="{4F6DC2E8-A016-4462-A7F1-BABBCA789395}" srcOrd="0" destOrd="0" presId="urn:microsoft.com/office/officeart/2016/7/layout/LinearArrowProcessNumbered"/>
    <dgm:cxn modelId="{A188BE9B-9425-4CEC-828D-7FB11AF884BF}" type="presOf" srcId="{C8627D3D-1467-4EE4-8AF5-4200CCF32B22}" destId="{A5A0F550-C638-4F35-8815-344C909D0630}" srcOrd="0" destOrd="0" presId="urn:microsoft.com/office/officeart/2016/7/layout/LinearArrowProcessNumbered"/>
    <dgm:cxn modelId="{C29CD8A8-341A-4B2E-A60E-A35C09FD70BD}" srcId="{7D66C6D7-90BA-4D5E-8DA7-61A03F23A0F9}" destId="{70D617B7-3368-4136-8469-6F45E48C32F9}" srcOrd="1" destOrd="0" parTransId="{F0159509-85D3-4676-A8F3-BF36A05E9AA4}" sibTransId="{F1B2D4A8-B87B-498F-96B5-4F190AAA5A81}"/>
    <dgm:cxn modelId="{3BBFB0B3-CB0C-4ACC-93F1-7E0940CD228F}" srcId="{7D66C6D7-90BA-4D5E-8DA7-61A03F23A0F9}" destId="{0ADB7139-C546-475E-8A85-7D85862A0696}" srcOrd="3" destOrd="0" parTransId="{926ECC86-9D2E-4B83-8F0F-A7C5CDA9CA92}" sibTransId="{329F1FD5-F83B-4519-AD26-C2DA26B44247}"/>
    <dgm:cxn modelId="{575DA0CF-1EE7-4316-9FE1-39A6B8BA5C6C}" type="presOf" srcId="{7D66C6D7-90BA-4D5E-8DA7-61A03F23A0F9}" destId="{ECCC974B-D034-4536-B252-F23310BD6830}" srcOrd="0" destOrd="0" presId="urn:microsoft.com/office/officeart/2016/7/layout/LinearArrowProcessNumbered"/>
    <dgm:cxn modelId="{21E7E5D9-8959-413E-98E7-A2B52D718E19}" type="presOf" srcId="{0ADB7139-C546-475E-8A85-7D85862A0696}" destId="{4A8581A1-05CF-48DA-923D-F2B31C136CDF}" srcOrd="0" destOrd="0" presId="urn:microsoft.com/office/officeart/2016/7/layout/LinearArrowProcessNumbered"/>
    <dgm:cxn modelId="{F400D5F5-A713-41F2-8ED8-DF959A1104FE}" type="presOf" srcId="{70D617B7-3368-4136-8469-6F45E48C32F9}" destId="{AF3931A7-8585-4B6C-9BA0-7FD7552520E5}" srcOrd="0" destOrd="0" presId="urn:microsoft.com/office/officeart/2016/7/layout/LinearArrowProcessNumbered"/>
    <dgm:cxn modelId="{C15EFEFE-0CD6-4040-ACA1-47EDC5FD356E}" srcId="{7D66C6D7-90BA-4D5E-8DA7-61A03F23A0F9}" destId="{4C539831-2137-4154-ACF1-B3A059E21FFA}" srcOrd="0" destOrd="0" parTransId="{2B205A60-C066-441F-B380-6857F405D1ED}" sibTransId="{715762D6-2AEB-4BA4-A941-85A56B2C405E}"/>
    <dgm:cxn modelId="{45F56D17-CF43-4E9F-A8E1-54DDCB099C58}" type="presParOf" srcId="{ECCC974B-D034-4536-B252-F23310BD6830}" destId="{3ACA6F7F-7CA3-4074-BAF2-B4219EEF711A}" srcOrd="0" destOrd="0" presId="urn:microsoft.com/office/officeart/2016/7/layout/LinearArrowProcessNumbered"/>
    <dgm:cxn modelId="{E32CF2FE-3D65-45ED-8F41-1E3A27600F61}" type="presParOf" srcId="{3ACA6F7F-7CA3-4074-BAF2-B4219EEF711A}" destId="{8D8A7D52-47FE-44C1-BFF0-DC4D6F521DFA}" srcOrd="0" destOrd="0" presId="urn:microsoft.com/office/officeart/2016/7/layout/LinearArrowProcessNumbered"/>
    <dgm:cxn modelId="{6C80535B-1723-4BF5-B801-964D1F56224C}" type="presParOf" srcId="{3ACA6F7F-7CA3-4074-BAF2-B4219EEF711A}" destId="{9539CD5A-6DB2-4D45-894D-41F7A17448C6}" srcOrd="1" destOrd="0" presId="urn:microsoft.com/office/officeart/2016/7/layout/LinearArrowProcessNumbered"/>
    <dgm:cxn modelId="{274AEFDE-0B42-49CB-BE7A-9F9E723D8B92}" type="presParOf" srcId="{9539CD5A-6DB2-4D45-894D-41F7A17448C6}" destId="{2A179847-7794-4B97-A93C-6BB66A82D7EA}" srcOrd="0" destOrd="0" presId="urn:microsoft.com/office/officeart/2016/7/layout/LinearArrowProcessNumbered"/>
    <dgm:cxn modelId="{3D2C97B7-3847-444C-BC07-04F38EF3D591}" type="presParOf" srcId="{9539CD5A-6DB2-4D45-894D-41F7A17448C6}" destId="{053185F0-47ED-48F2-9A89-54443DCA4DFB}" srcOrd="1" destOrd="0" presId="urn:microsoft.com/office/officeart/2016/7/layout/LinearArrowProcessNumbered"/>
    <dgm:cxn modelId="{C949BF5E-5D92-4776-894D-5F3398910CB5}" type="presParOf" srcId="{9539CD5A-6DB2-4D45-894D-41F7A17448C6}" destId="{60F50223-7E07-464F-B778-6C05E5559F4A}" srcOrd="2" destOrd="0" presId="urn:microsoft.com/office/officeart/2016/7/layout/LinearArrowProcessNumbered"/>
    <dgm:cxn modelId="{F9614081-EDB8-49E9-94A4-29068A5CF19A}" type="presParOf" srcId="{9539CD5A-6DB2-4D45-894D-41F7A17448C6}" destId="{692163FA-ED61-4AC6-AA37-058944B87940}" srcOrd="3" destOrd="0" presId="urn:microsoft.com/office/officeart/2016/7/layout/LinearArrowProcessNumbered"/>
    <dgm:cxn modelId="{C980F5AA-C54A-4028-96E4-E7D942BA0E94}" type="presParOf" srcId="{3ACA6F7F-7CA3-4074-BAF2-B4219EEF711A}" destId="{D5A409EE-D947-422B-B7BD-84F2526AAA7B}" srcOrd="2" destOrd="0" presId="urn:microsoft.com/office/officeart/2016/7/layout/LinearArrowProcessNumbered"/>
    <dgm:cxn modelId="{B4008A90-95BA-40AA-AA3A-DB6759A6EFBE}" type="presParOf" srcId="{ECCC974B-D034-4536-B252-F23310BD6830}" destId="{6DEC3117-1BBE-4EA7-AAA3-E5DE7C5CA476}" srcOrd="1" destOrd="0" presId="urn:microsoft.com/office/officeart/2016/7/layout/LinearArrowProcessNumbered"/>
    <dgm:cxn modelId="{6037CA17-BDBD-46F7-9658-41A932886C7D}" type="presParOf" srcId="{ECCC974B-D034-4536-B252-F23310BD6830}" destId="{C8BE20D0-2F1B-4115-B5DF-B54DCE52A0AD}" srcOrd="2" destOrd="0" presId="urn:microsoft.com/office/officeart/2016/7/layout/LinearArrowProcessNumbered"/>
    <dgm:cxn modelId="{DAE3A90C-51C5-4083-A4B6-3F8376ABC8BB}" type="presParOf" srcId="{C8BE20D0-2F1B-4115-B5DF-B54DCE52A0AD}" destId="{A590F53D-ABCD-46DB-8F8F-48B677763C49}" srcOrd="0" destOrd="0" presId="urn:microsoft.com/office/officeart/2016/7/layout/LinearArrowProcessNumbered"/>
    <dgm:cxn modelId="{DEA9D706-9EC8-4C01-8571-4B38C09A4A8C}" type="presParOf" srcId="{C8BE20D0-2F1B-4115-B5DF-B54DCE52A0AD}" destId="{97693038-9BA1-45F4-9793-725ECF35A65B}" srcOrd="1" destOrd="0" presId="urn:microsoft.com/office/officeart/2016/7/layout/LinearArrowProcessNumbered"/>
    <dgm:cxn modelId="{0D775164-2D34-42E1-A458-92DD8CFB804C}" type="presParOf" srcId="{97693038-9BA1-45F4-9793-725ECF35A65B}" destId="{DB99FF0B-F3BC-482D-A0FE-3B987DA807DC}" srcOrd="0" destOrd="0" presId="urn:microsoft.com/office/officeart/2016/7/layout/LinearArrowProcessNumbered"/>
    <dgm:cxn modelId="{F1E90A04-3BB3-490F-858D-308FC1654655}" type="presParOf" srcId="{97693038-9BA1-45F4-9793-725ECF35A65B}" destId="{E729DD89-20F5-457D-B5D1-89181FF794AA}" srcOrd="1" destOrd="0" presId="urn:microsoft.com/office/officeart/2016/7/layout/LinearArrowProcessNumbered"/>
    <dgm:cxn modelId="{4526353D-FEC4-453C-90E7-29D5671DEFF5}" type="presParOf" srcId="{97693038-9BA1-45F4-9793-725ECF35A65B}" destId="{2E06F071-2E8B-42AB-99D2-A97B986F33B5}" srcOrd="2" destOrd="0" presId="urn:microsoft.com/office/officeart/2016/7/layout/LinearArrowProcessNumbered"/>
    <dgm:cxn modelId="{38B06DD0-5B23-45D8-81C1-9B0BCC110D74}" type="presParOf" srcId="{97693038-9BA1-45F4-9793-725ECF35A65B}" destId="{2A27D57B-A4D7-457D-A132-92E3BED87984}" srcOrd="3" destOrd="0" presId="urn:microsoft.com/office/officeart/2016/7/layout/LinearArrowProcessNumbered"/>
    <dgm:cxn modelId="{6120611A-D4FB-4FC6-BA08-BD177041A76C}" type="presParOf" srcId="{C8BE20D0-2F1B-4115-B5DF-B54DCE52A0AD}" destId="{AF3931A7-8585-4B6C-9BA0-7FD7552520E5}" srcOrd="2" destOrd="0" presId="urn:microsoft.com/office/officeart/2016/7/layout/LinearArrowProcessNumbered"/>
    <dgm:cxn modelId="{0E3BF1DE-A901-4E74-AE21-F9DA631362B6}" type="presParOf" srcId="{ECCC974B-D034-4536-B252-F23310BD6830}" destId="{4D4E63E1-3D70-442A-B843-790E010ABF76}" srcOrd="3" destOrd="0" presId="urn:microsoft.com/office/officeart/2016/7/layout/LinearArrowProcessNumbered"/>
    <dgm:cxn modelId="{0B357CFD-9843-464C-B912-A1E44CA9B764}" type="presParOf" srcId="{ECCC974B-D034-4536-B252-F23310BD6830}" destId="{76532624-68E5-4753-B299-A8138DF4B144}" srcOrd="4" destOrd="0" presId="urn:microsoft.com/office/officeart/2016/7/layout/LinearArrowProcessNumbered"/>
    <dgm:cxn modelId="{1FDE3D89-AD3A-461F-89E2-FEB23DA928BA}" type="presParOf" srcId="{76532624-68E5-4753-B299-A8138DF4B144}" destId="{68CC9D95-521D-4B32-BCDF-7209A2BFCF75}" srcOrd="0" destOrd="0" presId="urn:microsoft.com/office/officeart/2016/7/layout/LinearArrowProcessNumbered"/>
    <dgm:cxn modelId="{BF384135-BAF3-44EA-A6E4-34ACCB799F50}" type="presParOf" srcId="{76532624-68E5-4753-B299-A8138DF4B144}" destId="{326A90EA-3568-439D-BE75-9A126D929C8A}" srcOrd="1" destOrd="0" presId="urn:microsoft.com/office/officeart/2016/7/layout/LinearArrowProcessNumbered"/>
    <dgm:cxn modelId="{ACD5301B-9FFF-4A77-A8DB-DAC1FC92CA46}" type="presParOf" srcId="{326A90EA-3568-439D-BE75-9A126D929C8A}" destId="{644AC1E0-3597-4A2D-B94A-C5864F589B82}" srcOrd="0" destOrd="0" presId="urn:microsoft.com/office/officeart/2016/7/layout/LinearArrowProcessNumbered"/>
    <dgm:cxn modelId="{6F0616FB-884B-4680-A605-E746D2FCF6AC}" type="presParOf" srcId="{326A90EA-3568-439D-BE75-9A126D929C8A}" destId="{39B28B5B-E05A-4D3F-B7C0-CBBE47F2E93E}" srcOrd="1" destOrd="0" presId="urn:microsoft.com/office/officeart/2016/7/layout/LinearArrowProcessNumbered"/>
    <dgm:cxn modelId="{619B496B-9E30-46F4-860C-9A932FDA7E36}" type="presParOf" srcId="{326A90EA-3568-439D-BE75-9A126D929C8A}" destId="{374DC6D1-5C8A-4B3D-B14D-DEEA41E214D1}" srcOrd="2" destOrd="0" presId="urn:microsoft.com/office/officeart/2016/7/layout/LinearArrowProcessNumbered"/>
    <dgm:cxn modelId="{F7C72EAD-2316-4376-A3C4-1B9549D4D2A7}" type="presParOf" srcId="{326A90EA-3568-439D-BE75-9A126D929C8A}" destId="{5908A1D8-4F2D-499C-BFD8-B3E706196711}" srcOrd="3" destOrd="0" presId="urn:microsoft.com/office/officeart/2016/7/layout/LinearArrowProcessNumbered"/>
    <dgm:cxn modelId="{6C73BE04-2F29-46A3-9130-15B1F83CDD66}" type="presParOf" srcId="{76532624-68E5-4753-B299-A8138DF4B144}" destId="{F960FE54-5150-417D-B423-94B508B6F9B0}" srcOrd="2" destOrd="0" presId="urn:microsoft.com/office/officeart/2016/7/layout/LinearArrowProcessNumbered"/>
    <dgm:cxn modelId="{D04B091A-D3CE-4287-A848-3DD12371630B}" type="presParOf" srcId="{ECCC974B-D034-4536-B252-F23310BD6830}" destId="{8271FCF1-14F3-419F-B5DC-97F63D0C4C18}" srcOrd="5" destOrd="0" presId="urn:microsoft.com/office/officeart/2016/7/layout/LinearArrowProcessNumbered"/>
    <dgm:cxn modelId="{61EB1D55-3D2C-46F6-A4D6-43555E206ACB}" type="presParOf" srcId="{ECCC974B-D034-4536-B252-F23310BD6830}" destId="{35FBC610-99C2-4188-95C6-67AA0C1165D7}" srcOrd="6" destOrd="0" presId="urn:microsoft.com/office/officeart/2016/7/layout/LinearArrowProcessNumbered"/>
    <dgm:cxn modelId="{1B3C1821-05CE-46AD-AA52-B89D5222DEA5}" type="presParOf" srcId="{35FBC610-99C2-4188-95C6-67AA0C1165D7}" destId="{1B9B9C3C-3A5F-4730-B2F1-42264F8DAE7F}" srcOrd="0" destOrd="0" presId="urn:microsoft.com/office/officeart/2016/7/layout/LinearArrowProcessNumbered"/>
    <dgm:cxn modelId="{747F4544-36C4-47FC-9C9F-350D8F7A2B7F}" type="presParOf" srcId="{35FBC610-99C2-4188-95C6-67AA0C1165D7}" destId="{56F44DD0-B523-492E-B816-CBBC893B25F3}" srcOrd="1" destOrd="0" presId="urn:microsoft.com/office/officeart/2016/7/layout/LinearArrowProcessNumbered"/>
    <dgm:cxn modelId="{78ABFCC6-F674-4B05-9A71-B61DF34D0A57}" type="presParOf" srcId="{56F44DD0-B523-492E-B816-CBBC893B25F3}" destId="{05DDDBA6-E4BC-45C9-AA32-D19BE26FA270}" srcOrd="0" destOrd="0" presId="urn:microsoft.com/office/officeart/2016/7/layout/LinearArrowProcessNumbered"/>
    <dgm:cxn modelId="{400A554C-B2AA-4A24-A548-9F05C740C813}" type="presParOf" srcId="{56F44DD0-B523-492E-B816-CBBC893B25F3}" destId="{E1C803F7-AD87-4AF0-91CF-8FAAFF15696D}" srcOrd="1" destOrd="0" presId="urn:microsoft.com/office/officeart/2016/7/layout/LinearArrowProcessNumbered"/>
    <dgm:cxn modelId="{9A218C92-89F2-4F02-870C-66DAA33B93DD}" type="presParOf" srcId="{56F44DD0-B523-492E-B816-CBBC893B25F3}" destId="{43C46301-0682-43FB-8216-06E231FFDE3B}" srcOrd="2" destOrd="0" presId="urn:microsoft.com/office/officeart/2016/7/layout/LinearArrowProcessNumbered"/>
    <dgm:cxn modelId="{EE0B41C2-CAD2-47F4-B1C2-53FA449BDD88}" type="presParOf" srcId="{56F44DD0-B523-492E-B816-CBBC893B25F3}" destId="{9954BDED-940A-4BD4-A799-E2569E1925D0}" srcOrd="3" destOrd="0" presId="urn:microsoft.com/office/officeart/2016/7/layout/LinearArrowProcessNumbered"/>
    <dgm:cxn modelId="{81121516-B6BD-4DD4-855E-6554EB799FD7}" type="presParOf" srcId="{35FBC610-99C2-4188-95C6-67AA0C1165D7}" destId="{4A8581A1-05CF-48DA-923D-F2B31C136CDF}" srcOrd="2" destOrd="0" presId="urn:microsoft.com/office/officeart/2016/7/layout/LinearArrowProcessNumbered"/>
    <dgm:cxn modelId="{0018B107-A5DC-4E9B-AB46-971C72D565B7}" type="presParOf" srcId="{ECCC974B-D034-4536-B252-F23310BD6830}" destId="{623745C8-2582-491A-8CAF-E996AFD0424D}" srcOrd="7" destOrd="0" presId="urn:microsoft.com/office/officeart/2016/7/layout/LinearArrowProcessNumbered"/>
    <dgm:cxn modelId="{6A92BF33-DEE8-46EE-80DF-30186F6689B8}" type="presParOf" srcId="{ECCC974B-D034-4536-B252-F23310BD6830}" destId="{CD2F9601-7447-4F1A-B9A2-587AF42AAE68}" srcOrd="8" destOrd="0" presId="urn:microsoft.com/office/officeart/2016/7/layout/LinearArrowProcessNumbered"/>
    <dgm:cxn modelId="{4040F1BB-B3BB-419A-8C8D-3D65E3331495}" type="presParOf" srcId="{CD2F9601-7447-4F1A-B9A2-587AF42AAE68}" destId="{04AAC5E4-6851-4D2D-BDB7-C70C7D389F47}" srcOrd="0" destOrd="0" presId="urn:microsoft.com/office/officeart/2016/7/layout/LinearArrowProcessNumbered"/>
    <dgm:cxn modelId="{D1CCE84F-75F5-4983-B39F-FEA80076358A}" type="presParOf" srcId="{CD2F9601-7447-4F1A-B9A2-587AF42AAE68}" destId="{6BDE9984-FA08-4026-860E-3768EC00AE78}" srcOrd="1" destOrd="0" presId="urn:microsoft.com/office/officeart/2016/7/layout/LinearArrowProcessNumbered"/>
    <dgm:cxn modelId="{9E2D1E02-BF3F-4698-8160-3F6EFD41BBE3}" type="presParOf" srcId="{6BDE9984-FA08-4026-860E-3768EC00AE78}" destId="{1C85723A-76D7-4F8F-8760-895F6F626C75}" srcOrd="0" destOrd="0" presId="urn:microsoft.com/office/officeart/2016/7/layout/LinearArrowProcessNumbered"/>
    <dgm:cxn modelId="{23BD6C00-5F14-4E4B-BCC0-9C7DF7647581}" type="presParOf" srcId="{6BDE9984-FA08-4026-860E-3768EC00AE78}" destId="{271CC9B0-E371-435F-BF51-535929BCF1F7}" srcOrd="1" destOrd="0" presId="urn:microsoft.com/office/officeart/2016/7/layout/LinearArrowProcessNumbered"/>
    <dgm:cxn modelId="{9074B091-1573-4990-BE5C-1F0D8EF091F3}" type="presParOf" srcId="{6BDE9984-FA08-4026-860E-3768EC00AE78}" destId="{4F6DC2E8-A016-4462-A7F1-BABBCA789395}" srcOrd="2" destOrd="0" presId="urn:microsoft.com/office/officeart/2016/7/layout/LinearArrowProcessNumbered"/>
    <dgm:cxn modelId="{66771CE9-633C-4259-B177-F1EF95034475}" type="presParOf" srcId="{6BDE9984-FA08-4026-860E-3768EC00AE78}" destId="{F47958DD-A915-468D-BDD9-5CD7A1448564}" srcOrd="3" destOrd="0" presId="urn:microsoft.com/office/officeart/2016/7/layout/LinearArrowProcessNumbered"/>
    <dgm:cxn modelId="{90C69727-B1A0-4AF9-8F87-1C838A459F5E}" type="presParOf" srcId="{CD2F9601-7447-4F1A-B9A2-587AF42AAE68}" destId="{A5A0F550-C638-4F35-8815-344C909D0630}" srcOrd="2" destOrd="0" presId="urn:microsoft.com/office/officeart/2016/7/layout/LinearArrow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2007641-117D-4819-9B4F-05704EE2BEA5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FE39987-0169-4BEB-A021-ADB24D5F092C}">
      <dgm:prSet/>
      <dgm:spPr/>
      <dgm:t>
        <a:bodyPr/>
        <a:lstStyle/>
        <a:p>
          <a:r>
            <a:rPr lang="en-US" b="1"/>
            <a:t>MINISTRIES OF JUSTICE;</a:t>
          </a:r>
          <a:endParaRPr lang="en-US"/>
        </a:p>
      </dgm:t>
    </dgm:pt>
    <dgm:pt modelId="{EE66271B-F0C3-4566-B576-2BA784F1CAB2}" type="parTrans" cxnId="{5D8405FE-4FFD-4DFB-BFF9-930B1DC20998}">
      <dgm:prSet/>
      <dgm:spPr/>
      <dgm:t>
        <a:bodyPr/>
        <a:lstStyle/>
        <a:p>
          <a:endParaRPr lang="en-US"/>
        </a:p>
      </dgm:t>
    </dgm:pt>
    <dgm:pt modelId="{89103E25-0BF6-40D6-881E-14197AFF9BAC}" type="sibTrans" cxnId="{5D8405FE-4FFD-4DFB-BFF9-930B1DC20998}">
      <dgm:prSet/>
      <dgm:spPr/>
      <dgm:t>
        <a:bodyPr/>
        <a:lstStyle/>
        <a:p>
          <a:endParaRPr lang="en-US"/>
        </a:p>
      </dgm:t>
    </dgm:pt>
    <dgm:pt modelId="{40AC1FC5-18C8-44D7-88A7-67183B610F33}">
      <dgm:prSet/>
      <dgm:spPr/>
      <dgm:t>
        <a:bodyPr/>
        <a:lstStyle/>
        <a:p>
          <a:r>
            <a:rPr lang="en-US" b="1"/>
            <a:t>AGENCIES OF CRIMINAL JUSTICE ADMINISTRATION;</a:t>
          </a:r>
          <a:endParaRPr lang="en-US"/>
        </a:p>
      </dgm:t>
    </dgm:pt>
    <dgm:pt modelId="{2C000664-B824-459E-AAB7-7D366409A872}" type="parTrans" cxnId="{6835C787-F018-4B79-9A9C-B101E174E2D1}">
      <dgm:prSet/>
      <dgm:spPr/>
      <dgm:t>
        <a:bodyPr/>
        <a:lstStyle/>
        <a:p>
          <a:endParaRPr lang="en-US"/>
        </a:p>
      </dgm:t>
    </dgm:pt>
    <dgm:pt modelId="{64152F2F-6565-4759-84A9-1520374ED205}" type="sibTrans" cxnId="{6835C787-F018-4B79-9A9C-B101E174E2D1}">
      <dgm:prSet/>
      <dgm:spPr/>
      <dgm:t>
        <a:bodyPr/>
        <a:lstStyle/>
        <a:p>
          <a:endParaRPr lang="en-US"/>
        </a:p>
      </dgm:t>
    </dgm:pt>
    <dgm:pt modelId="{CAFB9DC3-26AD-401B-B2B3-3C60DC4A05F1}">
      <dgm:prSet/>
      <dgm:spPr/>
      <dgm:t>
        <a:bodyPr/>
        <a:lstStyle/>
        <a:p>
          <a:r>
            <a:rPr lang="en-US" b="1"/>
            <a:t>CIVIL SOCIETY ORGANIZATIONS INCLUDING MACARTHUR CRIMINAL JSUTICE COHORT MEMBERS</a:t>
          </a:r>
          <a:endParaRPr lang="en-US"/>
        </a:p>
      </dgm:t>
    </dgm:pt>
    <dgm:pt modelId="{362B3026-243D-4809-9BE7-9DB169A441F6}" type="parTrans" cxnId="{8A64D7AB-145D-401C-9437-23EC7E77E3A7}">
      <dgm:prSet/>
      <dgm:spPr/>
      <dgm:t>
        <a:bodyPr/>
        <a:lstStyle/>
        <a:p>
          <a:endParaRPr lang="en-US"/>
        </a:p>
      </dgm:t>
    </dgm:pt>
    <dgm:pt modelId="{89B9B346-6449-464B-9804-C8CCE6CCB6CF}" type="sibTrans" cxnId="{8A64D7AB-145D-401C-9437-23EC7E77E3A7}">
      <dgm:prSet/>
      <dgm:spPr/>
      <dgm:t>
        <a:bodyPr/>
        <a:lstStyle/>
        <a:p>
          <a:endParaRPr lang="en-US"/>
        </a:p>
      </dgm:t>
    </dgm:pt>
    <dgm:pt modelId="{90D63AFE-ACF8-4AE5-B46D-691D58FF4DC8}">
      <dgm:prSet/>
      <dgm:spPr/>
      <dgm:t>
        <a:bodyPr/>
        <a:lstStyle/>
        <a:p>
          <a:r>
            <a:rPr lang="en-US" b="1"/>
            <a:t>DEVELOPMENT PARTNERS</a:t>
          </a:r>
          <a:endParaRPr lang="en-US"/>
        </a:p>
      </dgm:t>
    </dgm:pt>
    <dgm:pt modelId="{5B573CE3-44D6-42F1-ADEC-6228B1195BB1}" type="parTrans" cxnId="{38FF31C9-ECBA-4352-833A-DA39E44651DA}">
      <dgm:prSet/>
      <dgm:spPr/>
      <dgm:t>
        <a:bodyPr/>
        <a:lstStyle/>
        <a:p>
          <a:endParaRPr lang="en-US"/>
        </a:p>
      </dgm:t>
    </dgm:pt>
    <dgm:pt modelId="{038B4D96-A103-4FA0-9CA4-063A4C3F1B03}" type="sibTrans" cxnId="{38FF31C9-ECBA-4352-833A-DA39E44651DA}">
      <dgm:prSet/>
      <dgm:spPr/>
      <dgm:t>
        <a:bodyPr/>
        <a:lstStyle/>
        <a:p>
          <a:endParaRPr lang="en-US"/>
        </a:p>
      </dgm:t>
    </dgm:pt>
    <dgm:pt modelId="{0417D2E1-BEFD-4985-833F-296A3F73A408}">
      <dgm:prSet/>
      <dgm:spPr/>
      <dgm:t>
        <a:bodyPr/>
        <a:lstStyle/>
        <a:p>
          <a:r>
            <a:rPr lang="en-US" b="1"/>
            <a:t>THE MEDIA AND</a:t>
          </a:r>
          <a:endParaRPr lang="en-US"/>
        </a:p>
      </dgm:t>
    </dgm:pt>
    <dgm:pt modelId="{466D1943-BA8C-4165-BD7F-59E87C58D908}" type="parTrans" cxnId="{BF398E2E-549A-4FD4-8081-18E136FFE545}">
      <dgm:prSet/>
      <dgm:spPr/>
      <dgm:t>
        <a:bodyPr/>
        <a:lstStyle/>
        <a:p>
          <a:endParaRPr lang="en-US"/>
        </a:p>
      </dgm:t>
    </dgm:pt>
    <dgm:pt modelId="{069A3079-F9B5-4216-AE45-67B9A3C74A76}" type="sibTrans" cxnId="{BF398E2E-549A-4FD4-8081-18E136FFE545}">
      <dgm:prSet/>
      <dgm:spPr/>
      <dgm:t>
        <a:bodyPr/>
        <a:lstStyle/>
        <a:p>
          <a:endParaRPr lang="en-US"/>
        </a:p>
      </dgm:t>
    </dgm:pt>
    <dgm:pt modelId="{86549B5F-40FC-4468-A2F9-E9A400790DFD}">
      <dgm:prSet/>
      <dgm:spPr/>
      <dgm:t>
        <a:bodyPr/>
        <a:lstStyle/>
        <a:p>
          <a:r>
            <a:rPr lang="en-US" b="1"/>
            <a:t>THE PUBLIC </a:t>
          </a:r>
          <a:endParaRPr lang="en-US"/>
        </a:p>
      </dgm:t>
    </dgm:pt>
    <dgm:pt modelId="{2FD4E4EE-7451-4B8F-9959-3CAA688FEDDE}" type="parTrans" cxnId="{F792CFE2-32F8-4E68-BB1B-1C2D0802D1D1}">
      <dgm:prSet/>
      <dgm:spPr/>
      <dgm:t>
        <a:bodyPr/>
        <a:lstStyle/>
        <a:p>
          <a:endParaRPr lang="en-US"/>
        </a:p>
      </dgm:t>
    </dgm:pt>
    <dgm:pt modelId="{88F48AAC-E476-466A-9B26-3F77AD4E5F14}" type="sibTrans" cxnId="{F792CFE2-32F8-4E68-BB1B-1C2D0802D1D1}">
      <dgm:prSet/>
      <dgm:spPr/>
      <dgm:t>
        <a:bodyPr/>
        <a:lstStyle/>
        <a:p>
          <a:endParaRPr lang="en-US"/>
        </a:p>
      </dgm:t>
    </dgm:pt>
    <dgm:pt modelId="{8DC2416A-B5AC-4FDB-8D03-F66381A7207C}" type="pres">
      <dgm:prSet presAssocID="{42007641-117D-4819-9B4F-05704EE2BEA5}" presName="diagram" presStyleCnt="0">
        <dgm:presLayoutVars>
          <dgm:dir/>
          <dgm:resizeHandles val="exact"/>
        </dgm:presLayoutVars>
      </dgm:prSet>
      <dgm:spPr/>
    </dgm:pt>
    <dgm:pt modelId="{CC0A6FFD-F59F-41B1-9769-5ECF32BE3AF5}" type="pres">
      <dgm:prSet presAssocID="{6FE39987-0169-4BEB-A021-ADB24D5F092C}" presName="node" presStyleLbl="node1" presStyleIdx="0" presStyleCnt="6">
        <dgm:presLayoutVars>
          <dgm:bulletEnabled val="1"/>
        </dgm:presLayoutVars>
      </dgm:prSet>
      <dgm:spPr/>
    </dgm:pt>
    <dgm:pt modelId="{B17FABE4-465F-4D55-AE8D-E72B6A02770B}" type="pres">
      <dgm:prSet presAssocID="{89103E25-0BF6-40D6-881E-14197AFF9BAC}" presName="sibTrans" presStyleCnt="0"/>
      <dgm:spPr/>
    </dgm:pt>
    <dgm:pt modelId="{20B5575C-A8FE-4BDA-8D87-AA3D5E625391}" type="pres">
      <dgm:prSet presAssocID="{40AC1FC5-18C8-44D7-88A7-67183B610F33}" presName="node" presStyleLbl="node1" presStyleIdx="1" presStyleCnt="6">
        <dgm:presLayoutVars>
          <dgm:bulletEnabled val="1"/>
        </dgm:presLayoutVars>
      </dgm:prSet>
      <dgm:spPr/>
    </dgm:pt>
    <dgm:pt modelId="{84513B55-DC61-4A8D-9CA8-EA2F21D092A9}" type="pres">
      <dgm:prSet presAssocID="{64152F2F-6565-4759-84A9-1520374ED205}" presName="sibTrans" presStyleCnt="0"/>
      <dgm:spPr/>
    </dgm:pt>
    <dgm:pt modelId="{28CDA0DF-1B7B-4D45-B37B-4406D4F98402}" type="pres">
      <dgm:prSet presAssocID="{CAFB9DC3-26AD-401B-B2B3-3C60DC4A05F1}" presName="node" presStyleLbl="node1" presStyleIdx="2" presStyleCnt="6">
        <dgm:presLayoutVars>
          <dgm:bulletEnabled val="1"/>
        </dgm:presLayoutVars>
      </dgm:prSet>
      <dgm:spPr/>
    </dgm:pt>
    <dgm:pt modelId="{814F3C63-7155-435A-A177-43E02DF3EBC8}" type="pres">
      <dgm:prSet presAssocID="{89B9B346-6449-464B-9804-C8CCE6CCB6CF}" presName="sibTrans" presStyleCnt="0"/>
      <dgm:spPr/>
    </dgm:pt>
    <dgm:pt modelId="{42327FD8-F626-4011-A60C-9214039BBD7B}" type="pres">
      <dgm:prSet presAssocID="{90D63AFE-ACF8-4AE5-B46D-691D58FF4DC8}" presName="node" presStyleLbl="node1" presStyleIdx="3" presStyleCnt="6">
        <dgm:presLayoutVars>
          <dgm:bulletEnabled val="1"/>
        </dgm:presLayoutVars>
      </dgm:prSet>
      <dgm:spPr/>
    </dgm:pt>
    <dgm:pt modelId="{D77B43F9-72B9-4091-9B1C-EE1473ED8CCA}" type="pres">
      <dgm:prSet presAssocID="{038B4D96-A103-4FA0-9CA4-063A4C3F1B03}" presName="sibTrans" presStyleCnt="0"/>
      <dgm:spPr/>
    </dgm:pt>
    <dgm:pt modelId="{FFA8D448-5550-4015-AA26-EBD2790338E6}" type="pres">
      <dgm:prSet presAssocID="{0417D2E1-BEFD-4985-833F-296A3F73A408}" presName="node" presStyleLbl="node1" presStyleIdx="4" presStyleCnt="6">
        <dgm:presLayoutVars>
          <dgm:bulletEnabled val="1"/>
        </dgm:presLayoutVars>
      </dgm:prSet>
      <dgm:spPr/>
    </dgm:pt>
    <dgm:pt modelId="{277D016B-1A0A-435A-92E2-1F23640D0014}" type="pres">
      <dgm:prSet presAssocID="{069A3079-F9B5-4216-AE45-67B9A3C74A76}" presName="sibTrans" presStyleCnt="0"/>
      <dgm:spPr/>
    </dgm:pt>
    <dgm:pt modelId="{98DDEB9B-58F0-4B27-BCEE-169196A3139B}" type="pres">
      <dgm:prSet presAssocID="{86549B5F-40FC-4468-A2F9-E9A400790DFD}" presName="node" presStyleLbl="node1" presStyleIdx="5" presStyleCnt="6">
        <dgm:presLayoutVars>
          <dgm:bulletEnabled val="1"/>
        </dgm:presLayoutVars>
      </dgm:prSet>
      <dgm:spPr/>
    </dgm:pt>
  </dgm:ptLst>
  <dgm:cxnLst>
    <dgm:cxn modelId="{3D47C20B-737B-4AD3-8028-C07FBB066FD9}" type="presOf" srcId="{6FE39987-0169-4BEB-A021-ADB24D5F092C}" destId="{CC0A6FFD-F59F-41B1-9769-5ECF32BE3AF5}" srcOrd="0" destOrd="0" presId="urn:microsoft.com/office/officeart/2005/8/layout/default"/>
    <dgm:cxn modelId="{BF398E2E-549A-4FD4-8081-18E136FFE545}" srcId="{42007641-117D-4819-9B4F-05704EE2BEA5}" destId="{0417D2E1-BEFD-4985-833F-296A3F73A408}" srcOrd="4" destOrd="0" parTransId="{466D1943-BA8C-4165-BD7F-59E87C58D908}" sibTransId="{069A3079-F9B5-4216-AE45-67B9A3C74A76}"/>
    <dgm:cxn modelId="{DA15C143-5CEB-400C-886B-89B7FEC8ECA6}" type="presOf" srcId="{40AC1FC5-18C8-44D7-88A7-67183B610F33}" destId="{20B5575C-A8FE-4BDA-8D87-AA3D5E625391}" srcOrd="0" destOrd="0" presId="urn:microsoft.com/office/officeart/2005/8/layout/default"/>
    <dgm:cxn modelId="{5937E454-CC90-4461-A024-02EBFFA5D46D}" type="presOf" srcId="{CAFB9DC3-26AD-401B-B2B3-3C60DC4A05F1}" destId="{28CDA0DF-1B7B-4D45-B37B-4406D4F98402}" srcOrd="0" destOrd="0" presId="urn:microsoft.com/office/officeart/2005/8/layout/default"/>
    <dgm:cxn modelId="{A7D6DB5A-E1D5-42D7-9376-C87807A696AA}" type="presOf" srcId="{86549B5F-40FC-4468-A2F9-E9A400790DFD}" destId="{98DDEB9B-58F0-4B27-BCEE-169196A3139B}" srcOrd="0" destOrd="0" presId="urn:microsoft.com/office/officeart/2005/8/layout/default"/>
    <dgm:cxn modelId="{D1672685-D6E3-4119-B107-B48497558C3D}" type="presOf" srcId="{0417D2E1-BEFD-4985-833F-296A3F73A408}" destId="{FFA8D448-5550-4015-AA26-EBD2790338E6}" srcOrd="0" destOrd="0" presId="urn:microsoft.com/office/officeart/2005/8/layout/default"/>
    <dgm:cxn modelId="{6835C787-F018-4B79-9A9C-B101E174E2D1}" srcId="{42007641-117D-4819-9B4F-05704EE2BEA5}" destId="{40AC1FC5-18C8-44D7-88A7-67183B610F33}" srcOrd="1" destOrd="0" parTransId="{2C000664-B824-459E-AAB7-7D366409A872}" sibTransId="{64152F2F-6565-4759-84A9-1520374ED205}"/>
    <dgm:cxn modelId="{8A64D7AB-145D-401C-9437-23EC7E77E3A7}" srcId="{42007641-117D-4819-9B4F-05704EE2BEA5}" destId="{CAFB9DC3-26AD-401B-B2B3-3C60DC4A05F1}" srcOrd="2" destOrd="0" parTransId="{362B3026-243D-4809-9BE7-9DB169A441F6}" sibTransId="{89B9B346-6449-464B-9804-C8CCE6CCB6CF}"/>
    <dgm:cxn modelId="{38FF31C9-ECBA-4352-833A-DA39E44651DA}" srcId="{42007641-117D-4819-9B4F-05704EE2BEA5}" destId="{90D63AFE-ACF8-4AE5-B46D-691D58FF4DC8}" srcOrd="3" destOrd="0" parTransId="{5B573CE3-44D6-42F1-ADEC-6228B1195BB1}" sibTransId="{038B4D96-A103-4FA0-9CA4-063A4C3F1B03}"/>
    <dgm:cxn modelId="{450336CC-934F-4BB4-9FED-4304E88C21C9}" type="presOf" srcId="{42007641-117D-4819-9B4F-05704EE2BEA5}" destId="{8DC2416A-B5AC-4FDB-8D03-F66381A7207C}" srcOrd="0" destOrd="0" presId="urn:microsoft.com/office/officeart/2005/8/layout/default"/>
    <dgm:cxn modelId="{718D8AD4-489C-4B33-BAB6-56270094F6E6}" type="presOf" srcId="{90D63AFE-ACF8-4AE5-B46D-691D58FF4DC8}" destId="{42327FD8-F626-4011-A60C-9214039BBD7B}" srcOrd="0" destOrd="0" presId="urn:microsoft.com/office/officeart/2005/8/layout/default"/>
    <dgm:cxn modelId="{F792CFE2-32F8-4E68-BB1B-1C2D0802D1D1}" srcId="{42007641-117D-4819-9B4F-05704EE2BEA5}" destId="{86549B5F-40FC-4468-A2F9-E9A400790DFD}" srcOrd="5" destOrd="0" parTransId="{2FD4E4EE-7451-4B8F-9959-3CAA688FEDDE}" sibTransId="{88F48AAC-E476-466A-9B26-3F77AD4E5F14}"/>
    <dgm:cxn modelId="{5D8405FE-4FFD-4DFB-BFF9-930B1DC20998}" srcId="{42007641-117D-4819-9B4F-05704EE2BEA5}" destId="{6FE39987-0169-4BEB-A021-ADB24D5F092C}" srcOrd="0" destOrd="0" parTransId="{EE66271B-F0C3-4566-B576-2BA784F1CAB2}" sibTransId="{89103E25-0BF6-40D6-881E-14197AFF9BAC}"/>
    <dgm:cxn modelId="{BB49B202-25AD-41C8-A8C9-87C92E018F87}" type="presParOf" srcId="{8DC2416A-B5AC-4FDB-8D03-F66381A7207C}" destId="{CC0A6FFD-F59F-41B1-9769-5ECF32BE3AF5}" srcOrd="0" destOrd="0" presId="urn:microsoft.com/office/officeart/2005/8/layout/default"/>
    <dgm:cxn modelId="{ADAFB440-3B28-40D6-AF33-3CDAED49BB9B}" type="presParOf" srcId="{8DC2416A-B5AC-4FDB-8D03-F66381A7207C}" destId="{B17FABE4-465F-4D55-AE8D-E72B6A02770B}" srcOrd="1" destOrd="0" presId="urn:microsoft.com/office/officeart/2005/8/layout/default"/>
    <dgm:cxn modelId="{ED9B76F1-5907-44F3-B76C-A16ECF382927}" type="presParOf" srcId="{8DC2416A-B5AC-4FDB-8D03-F66381A7207C}" destId="{20B5575C-A8FE-4BDA-8D87-AA3D5E625391}" srcOrd="2" destOrd="0" presId="urn:microsoft.com/office/officeart/2005/8/layout/default"/>
    <dgm:cxn modelId="{28CA0F75-7108-4B4A-8E9C-017186AA1EDE}" type="presParOf" srcId="{8DC2416A-B5AC-4FDB-8D03-F66381A7207C}" destId="{84513B55-DC61-4A8D-9CA8-EA2F21D092A9}" srcOrd="3" destOrd="0" presId="urn:microsoft.com/office/officeart/2005/8/layout/default"/>
    <dgm:cxn modelId="{69323ACE-D80B-4DD4-BB1A-48FAD1BC6E70}" type="presParOf" srcId="{8DC2416A-B5AC-4FDB-8D03-F66381A7207C}" destId="{28CDA0DF-1B7B-4D45-B37B-4406D4F98402}" srcOrd="4" destOrd="0" presId="urn:microsoft.com/office/officeart/2005/8/layout/default"/>
    <dgm:cxn modelId="{BDFD9388-839C-4F0E-A495-80D75748F979}" type="presParOf" srcId="{8DC2416A-B5AC-4FDB-8D03-F66381A7207C}" destId="{814F3C63-7155-435A-A177-43E02DF3EBC8}" srcOrd="5" destOrd="0" presId="urn:microsoft.com/office/officeart/2005/8/layout/default"/>
    <dgm:cxn modelId="{07650003-A7EB-4DDD-B7AF-6EF7585D39DE}" type="presParOf" srcId="{8DC2416A-B5AC-4FDB-8D03-F66381A7207C}" destId="{42327FD8-F626-4011-A60C-9214039BBD7B}" srcOrd="6" destOrd="0" presId="urn:microsoft.com/office/officeart/2005/8/layout/default"/>
    <dgm:cxn modelId="{2840DD81-35DA-473A-9776-7ED5C4A76181}" type="presParOf" srcId="{8DC2416A-B5AC-4FDB-8D03-F66381A7207C}" destId="{D77B43F9-72B9-4091-9B1C-EE1473ED8CCA}" srcOrd="7" destOrd="0" presId="urn:microsoft.com/office/officeart/2005/8/layout/default"/>
    <dgm:cxn modelId="{F8AF3B5C-B8B2-4FE6-91F4-BCB72F31635D}" type="presParOf" srcId="{8DC2416A-B5AC-4FDB-8D03-F66381A7207C}" destId="{FFA8D448-5550-4015-AA26-EBD2790338E6}" srcOrd="8" destOrd="0" presId="urn:microsoft.com/office/officeart/2005/8/layout/default"/>
    <dgm:cxn modelId="{380128D3-DF98-4625-ABF5-F2BBF2DDCA52}" type="presParOf" srcId="{8DC2416A-B5AC-4FDB-8D03-F66381A7207C}" destId="{277D016B-1A0A-435A-92E2-1F23640D0014}" srcOrd="9" destOrd="0" presId="urn:microsoft.com/office/officeart/2005/8/layout/default"/>
    <dgm:cxn modelId="{5E960029-E3D4-4EA8-A2E2-2A6865FBBBFC}" type="presParOf" srcId="{8DC2416A-B5AC-4FDB-8D03-F66381A7207C}" destId="{98DDEB9B-58F0-4B27-BCEE-169196A3139B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D98EB91-5BE1-471B-B633-25AE8FC11D2D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A91BD83-E138-4EBB-B553-4A1479AC0D11}">
      <dgm:prSet/>
      <dgm:spPr/>
      <dgm:t>
        <a:bodyPr/>
        <a:lstStyle/>
        <a:p>
          <a:r>
            <a:rPr lang="en-US"/>
            <a:t>Every state in the country is required to pass the Administration of Criminal Justice Law.</a:t>
          </a:r>
        </a:p>
      </dgm:t>
    </dgm:pt>
    <dgm:pt modelId="{9BA8401A-E1EF-48C5-BF17-D12C6507491D}" type="parTrans" cxnId="{BEA76F61-0313-457C-B08C-32CF02B68BBD}">
      <dgm:prSet/>
      <dgm:spPr/>
      <dgm:t>
        <a:bodyPr/>
        <a:lstStyle/>
        <a:p>
          <a:endParaRPr lang="en-US"/>
        </a:p>
      </dgm:t>
    </dgm:pt>
    <dgm:pt modelId="{C091AB28-5278-4ECE-AFD0-DFB81FC5DD2D}" type="sibTrans" cxnId="{BEA76F61-0313-457C-B08C-32CF02B68BBD}">
      <dgm:prSet/>
      <dgm:spPr/>
      <dgm:t>
        <a:bodyPr/>
        <a:lstStyle/>
        <a:p>
          <a:endParaRPr lang="en-US"/>
        </a:p>
      </dgm:t>
    </dgm:pt>
    <dgm:pt modelId="{6C60666B-212D-4DA7-9013-F00FBBFFA344}">
      <dgm:prSet/>
      <dgm:spPr/>
      <dgm:t>
        <a:bodyPr/>
        <a:lstStyle/>
        <a:p>
          <a:r>
            <a:rPr lang="en-US"/>
            <a:t>So far 33 States have passed the ACJL.</a:t>
          </a:r>
        </a:p>
      </dgm:t>
    </dgm:pt>
    <dgm:pt modelId="{D809A143-F2E1-46B7-9418-CA5561442C0D}" type="parTrans" cxnId="{C40D70CC-BC93-4C6A-AC3D-719C61F79D94}">
      <dgm:prSet/>
      <dgm:spPr/>
      <dgm:t>
        <a:bodyPr/>
        <a:lstStyle/>
        <a:p>
          <a:endParaRPr lang="en-US"/>
        </a:p>
      </dgm:t>
    </dgm:pt>
    <dgm:pt modelId="{E402B4E2-8742-4DD7-8781-FFCB79B3A5DC}" type="sibTrans" cxnId="{C40D70CC-BC93-4C6A-AC3D-719C61F79D94}">
      <dgm:prSet/>
      <dgm:spPr/>
      <dgm:t>
        <a:bodyPr/>
        <a:lstStyle/>
        <a:p>
          <a:endParaRPr lang="en-US"/>
        </a:p>
      </dgm:t>
    </dgm:pt>
    <dgm:pt modelId="{D967C9B3-3E86-417E-82F7-69367B2BE390}" type="pres">
      <dgm:prSet presAssocID="{7D98EB91-5BE1-471B-B633-25AE8FC11D2D}" presName="vert0" presStyleCnt="0">
        <dgm:presLayoutVars>
          <dgm:dir/>
          <dgm:animOne val="branch"/>
          <dgm:animLvl val="lvl"/>
        </dgm:presLayoutVars>
      </dgm:prSet>
      <dgm:spPr/>
    </dgm:pt>
    <dgm:pt modelId="{329E566F-5082-45A1-A8BA-DC0C64301641}" type="pres">
      <dgm:prSet presAssocID="{1A91BD83-E138-4EBB-B553-4A1479AC0D11}" presName="thickLine" presStyleLbl="alignNode1" presStyleIdx="0" presStyleCnt="2"/>
      <dgm:spPr/>
    </dgm:pt>
    <dgm:pt modelId="{B4C977CD-CCF6-409B-8A81-951187FAD5DA}" type="pres">
      <dgm:prSet presAssocID="{1A91BD83-E138-4EBB-B553-4A1479AC0D11}" presName="horz1" presStyleCnt="0"/>
      <dgm:spPr/>
    </dgm:pt>
    <dgm:pt modelId="{C29EF8C0-236C-4763-BBED-D58E4D6FCEB6}" type="pres">
      <dgm:prSet presAssocID="{1A91BD83-E138-4EBB-B553-4A1479AC0D11}" presName="tx1" presStyleLbl="revTx" presStyleIdx="0" presStyleCnt="2"/>
      <dgm:spPr/>
    </dgm:pt>
    <dgm:pt modelId="{6FC0CEB1-7480-4806-B306-21C7C3039DB8}" type="pres">
      <dgm:prSet presAssocID="{1A91BD83-E138-4EBB-B553-4A1479AC0D11}" presName="vert1" presStyleCnt="0"/>
      <dgm:spPr/>
    </dgm:pt>
    <dgm:pt modelId="{316A8590-D4C0-48D3-85FF-0FD3C783EB1B}" type="pres">
      <dgm:prSet presAssocID="{6C60666B-212D-4DA7-9013-F00FBBFFA344}" presName="thickLine" presStyleLbl="alignNode1" presStyleIdx="1" presStyleCnt="2"/>
      <dgm:spPr/>
    </dgm:pt>
    <dgm:pt modelId="{6E712BEA-A944-4BBF-952E-B3D98199498D}" type="pres">
      <dgm:prSet presAssocID="{6C60666B-212D-4DA7-9013-F00FBBFFA344}" presName="horz1" presStyleCnt="0"/>
      <dgm:spPr/>
    </dgm:pt>
    <dgm:pt modelId="{C0757277-2CE7-498E-98AF-AE618828D697}" type="pres">
      <dgm:prSet presAssocID="{6C60666B-212D-4DA7-9013-F00FBBFFA344}" presName="tx1" presStyleLbl="revTx" presStyleIdx="1" presStyleCnt="2"/>
      <dgm:spPr/>
    </dgm:pt>
    <dgm:pt modelId="{54D4F307-8E67-42C3-BC82-7F2D18E230C4}" type="pres">
      <dgm:prSet presAssocID="{6C60666B-212D-4DA7-9013-F00FBBFFA344}" presName="vert1" presStyleCnt="0"/>
      <dgm:spPr/>
    </dgm:pt>
  </dgm:ptLst>
  <dgm:cxnLst>
    <dgm:cxn modelId="{BEA76F61-0313-457C-B08C-32CF02B68BBD}" srcId="{7D98EB91-5BE1-471B-B633-25AE8FC11D2D}" destId="{1A91BD83-E138-4EBB-B553-4A1479AC0D11}" srcOrd="0" destOrd="0" parTransId="{9BA8401A-E1EF-48C5-BF17-D12C6507491D}" sibTransId="{C091AB28-5278-4ECE-AFD0-DFB81FC5DD2D}"/>
    <dgm:cxn modelId="{87C77C85-ACD2-4143-BB7D-8BA414F81D4E}" type="presOf" srcId="{6C60666B-212D-4DA7-9013-F00FBBFFA344}" destId="{C0757277-2CE7-498E-98AF-AE618828D697}" srcOrd="0" destOrd="0" presId="urn:microsoft.com/office/officeart/2008/layout/LinedList"/>
    <dgm:cxn modelId="{C40D70CC-BC93-4C6A-AC3D-719C61F79D94}" srcId="{7D98EB91-5BE1-471B-B633-25AE8FC11D2D}" destId="{6C60666B-212D-4DA7-9013-F00FBBFFA344}" srcOrd="1" destOrd="0" parTransId="{D809A143-F2E1-46B7-9418-CA5561442C0D}" sibTransId="{E402B4E2-8742-4DD7-8781-FFCB79B3A5DC}"/>
    <dgm:cxn modelId="{39405ED5-33DF-47F5-9BF0-DB090E78D442}" type="presOf" srcId="{7D98EB91-5BE1-471B-B633-25AE8FC11D2D}" destId="{D967C9B3-3E86-417E-82F7-69367B2BE390}" srcOrd="0" destOrd="0" presId="urn:microsoft.com/office/officeart/2008/layout/LinedList"/>
    <dgm:cxn modelId="{558B28FA-5C22-49FF-8F2C-DD32BC148E6C}" type="presOf" srcId="{1A91BD83-E138-4EBB-B553-4A1479AC0D11}" destId="{C29EF8C0-236C-4763-BBED-D58E4D6FCEB6}" srcOrd="0" destOrd="0" presId="urn:microsoft.com/office/officeart/2008/layout/LinedList"/>
    <dgm:cxn modelId="{DA90919D-CE53-40FB-A43E-3ED0FD2B8ED8}" type="presParOf" srcId="{D967C9B3-3E86-417E-82F7-69367B2BE390}" destId="{329E566F-5082-45A1-A8BA-DC0C64301641}" srcOrd="0" destOrd="0" presId="urn:microsoft.com/office/officeart/2008/layout/LinedList"/>
    <dgm:cxn modelId="{DDE83B21-44F7-4C15-8D66-CCBF05BED489}" type="presParOf" srcId="{D967C9B3-3E86-417E-82F7-69367B2BE390}" destId="{B4C977CD-CCF6-409B-8A81-951187FAD5DA}" srcOrd="1" destOrd="0" presId="urn:microsoft.com/office/officeart/2008/layout/LinedList"/>
    <dgm:cxn modelId="{7516E1FD-5325-48E6-BBFB-664BF88ACBFB}" type="presParOf" srcId="{B4C977CD-CCF6-409B-8A81-951187FAD5DA}" destId="{C29EF8C0-236C-4763-BBED-D58E4D6FCEB6}" srcOrd="0" destOrd="0" presId="urn:microsoft.com/office/officeart/2008/layout/LinedList"/>
    <dgm:cxn modelId="{A4263123-6BF3-4AB2-9DB3-9F11B3BA927D}" type="presParOf" srcId="{B4C977CD-CCF6-409B-8A81-951187FAD5DA}" destId="{6FC0CEB1-7480-4806-B306-21C7C3039DB8}" srcOrd="1" destOrd="0" presId="urn:microsoft.com/office/officeart/2008/layout/LinedList"/>
    <dgm:cxn modelId="{FC5E7539-0DE3-4E2C-A971-68F8B4293B5E}" type="presParOf" srcId="{D967C9B3-3E86-417E-82F7-69367B2BE390}" destId="{316A8590-D4C0-48D3-85FF-0FD3C783EB1B}" srcOrd="2" destOrd="0" presId="urn:microsoft.com/office/officeart/2008/layout/LinedList"/>
    <dgm:cxn modelId="{688BD4E5-E2FA-452C-B251-A8FF8DA195B5}" type="presParOf" srcId="{D967C9B3-3E86-417E-82F7-69367B2BE390}" destId="{6E712BEA-A944-4BBF-952E-B3D98199498D}" srcOrd="3" destOrd="0" presId="urn:microsoft.com/office/officeart/2008/layout/LinedList"/>
    <dgm:cxn modelId="{F693AD61-96E4-4321-B559-71EF8FDB903D}" type="presParOf" srcId="{6E712BEA-A944-4BBF-952E-B3D98199498D}" destId="{C0757277-2CE7-498E-98AF-AE618828D697}" srcOrd="0" destOrd="0" presId="urn:microsoft.com/office/officeart/2008/layout/LinedList"/>
    <dgm:cxn modelId="{7470D9B3-6016-4740-8E1F-7F0E976E776C}" type="presParOf" srcId="{6E712BEA-A944-4BBF-952E-B3D98199498D}" destId="{54D4F307-8E67-42C3-BC82-7F2D18E230C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F7D8F5A-906F-41F0-9F8E-8A41FB7B36A2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A5E5843-51AF-4864-B40D-E6A3B3AD7875}">
      <dgm:prSet/>
      <dgm:spPr/>
      <dgm:t>
        <a:bodyPr/>
        <a:lstStyle/>
        <a:p>
          <a:r>
            <a:rPr lang="en-US"/>
            <a:t>OF THE NUMEROUS PROVISIONS OF THE ACJA 2015 EVERY ADOPTING STATE SHOULD WATCH OUT FOR THE FOLLOWING:</a:t>
          </a:r>
        </a:p>
      </dgm:t>
    </dgm:pt>
    <dgm:pt modelId="{91DE73D5-A308-49F4-974C-1478F755511A}" type="parTrans" cxnId="{5D9C8B7E-F818-4200-A551-9C221E879202}">
      <dgm:prSet/>
      <dgm:spPr/>
      <dgm:t>
        <a:bodyPr/>
        <a:lstStyle/>
        <a:p>
          <a:endParaRPr lang="en-US"/>
        </a:p>
      </dgm:t>
    </dgm:pt>
    <dgm:pt modelId="{7F07D020-6D7F-4375-BBCA-46F2C6FB9D28}" type="sibTrans" cxnId="{5D9C8B7E-F818-4200-A551-9C221E879202}">
      <dgm:prSet/>
      <dgm:spPr/>
      <dgm:t>
        <a:bodyPr/>
        <a:lstStyle/>
        <a:p>
          <a:endParaRPr lang="en-US"/>
        </a:p>
      </dgm:t>
    </dgm:pt>
    <dgm:pt modelId="{A57C84E1-05DC-4D13-9F70-B14F37549856}">
      <dgm:prSet/>
      <dgm:spPr/>
      <dgm:t>
        <a:bodyPr/>
        <a:lstStyle/>
        <a:p>
          <a:r>
            <a:rPr lang="en-US" b="1" i="1"/>
            <a:t>Section 106</a:t>
          </a:r>
          <a:r>
            <a:rPr lang="en-US"/>
            <a:t> – prosecutions of crimes are handled by legally trained persons, thereby abolishing lay police prosecutors</a:t>
          </a:r>
        </a:p>
      </dgm:t>
    </dgm:pt>
    <dgm:pt modelId="{96E014DE-C7DD-4CD8-9577-77AA9C48798A}" type="parTrans" cxnId="{ADA4EDD6-A7AE-4F2C-B649-7A8E4124E9D2}">
      <dgm:prSet/>
      <dgm:spPr/>
      <dgm:t>
        <a:bodyPr/>
        <a:lstStyle/>
        <a:p>
          <a:endParaRPr lang="en-US"/>
        </a:p>
      </dgm:t>
    </dgm:pt>
    <dgm:pt modelId="{554D1231-4ED7-4253-8818-86482EA833DC}" type="sibTrans" cxnId="{ADA4EDD6-A7AE-4F2C-B649-7A8E4124E9D2}">
      <dgm:prSet/>
      <dgm:spPr/>
      <dgm:t>
        <a:bodyPr/>
        <a:lstStyle/>
        <a:p>
          <a:endParaRPr lang="en-US"/>
        </a:p>
      </dgm:t>
    </dgm:pt>
    <dgm:pt modelId="{32AEA654-8E6C-469A-8EA5-2C4C3F466086}">
      <dgm:prSet/>
      <dgm:spPr/>
      <dgm:t>
        <a:bodyPr/>
        <a:lstStyle/>
        <a:p>
          <a:r>
            <a:rPr lang="en-US" b="1" i="1"/>
            <a:t>Section 306</a:t>
          </a:r>
          <a:r>
            <a:rPr lang="en-US"/>
            <a:t> – prohibits stay of trial proceedings on account of an interlocutory appeal.</a:t>
          </a:r>
        </a:p>
      </dgm:t>
    </dgm:pt>
    <dgm:pt modelId="{88B61F6E-FCA7-4118-A6C8-56F3942CACA3}" type="parTrans" cxnId="{06F84BC7-B6B9-485D-826A-423A0B2D323B}">
      <dgm:prSet/>
      <dgm:spPr/>
      <dgm:t>
        <a:bodyPr/>
        <a:lstStyle/>
        <a:p>
          <a:endParaRPr lang="en-US"/>
        </a:p>
      </dgm:t>
    </dgm:pt>
    <dgm:pt modelId="{C4AB7A0F-2FAC-48C3-BB87-B4D46F55E9BA}" type="sibTrans" cxnId="{06F84BC7-B6B9-485D-826A-423A0B2D323B}">
      <dgm:prSet/>
      <dgm:spPr/>
      <dgm:t>
        <a:bodyPr/>
        <a:lstStyle/>
        <a:p>
          <a:endParaRPr lang="en-US"/>
        </a:p>
      </dgm:t>
    </dgm:pt>
    <dgm:pt modelId="{976BB27F-F9A8-46B6-B6B8-709473F3B0BF}">
      <dgm:prSet/>
      <dgm:spPr/>
      <dgm:t>
        <a:bodyPr/>
        <a:lstStyle/>
        <a:p>
          <a:r>
            <a:rPr lang="en-US" b="1" i="1"/>
            <a:t>Section 396</a:t>
          </a:r>
          <a:r>
            <a:rPr lang="en-US"/>
            <a:t> – provides the time frame for trials, and other trial case managements including day-to-day trials and limitations on number and duration of adjournment of criminal cases.</a:t>
          </a:r>
        </a:p>
      </dgm:t>
    </dgm:pt>
    <dgm:pt modelId="{E1116E82-C9D8-46F3-8E67-F0BD6B04508F}" type="parTrans" cxnId="{7BDBD381-8C52-4FFA-BACD-A9EE625D8957}">
      <dgm:prSet/>
      <dgm:spPr/>
      <dgm:t>
        <a:bodyPr/>
        <a:lstStyle/>
        <a:p>
          <a:endParaRPr lang="en-US"/>
        </a:p>
      </dgm:t>
    </dgm:pt>
    <dgm:pt modelId="{0A9FB7E0-87B4-4F87-A26A-364177345DF1}" type="sibTrans" cxnId="{7BDBD381-8C52-4FFA-BACD-A9EE625D8957}">
      <dgm:prSet/>
      <dgm:spPr/>
      <dgm:t>
        <a:bodyPr/>
        <a:lstStyle/>
        <a:p>
          <a:endParaRPr lang="en-US"/>
        </a:p>
      </dgm:t>
    </dgm:pt>
    <dgm:pt modelId="{58CC72A7-BBD4-467E-B02B-1E648C9BFCBB}">
      <dgm:prSet/>
      <dgm:spPr/>
      <dgm:t>
        <a:bodyPr/>
        <a:lstStyle/>
        <a:p>
          <a:r>
            <a:rPr lang="en-US" b="1" i="1"/>
            <a:t>Section 496</a:t>
          </a:r>
          <a:r>
            <a:rPr lang="en-US"/>
            <a:t> – creates the Administration of Criminal Justice Monitoring Committee (ACJMC), as the institution to monitor and coordinate compliance and implementation of the Act/laws</a:t>
          </a:r>
        </a:p>
      </dgm:t>
    </dgm:pt>
    <dgm:pt modelId="{F4FAB77A-FFEE-4A2A-8914-5F15C86DF7F7}" type="parTrans" cxnId="{9741B8A6-8C1B-4796-A134-70F5277DE2AC}">
      <dgm:prSet/>
      <dgm:spPr/>
      <dgm:t>
        <a:bodyPr/>
        <a:lstStyle/>
        <a:p>
          <a:endParaRPr lang="en-US"/>
        </a:p>
      </dgm:t>
    </dgm:pt>
    <dgm:pt modelId="{12F0B51F-2076-403E-BDF1-95C0A4892CFE}" type="sibTrans" cxnId="{9741B8A6-8C1B-4796-A134-70F5277DE2AC}">
      <dgm:prSet/>
      <dgm:spPr/>
      <dgm:t>
        <a:bodyPr/>
        <a:lstStyle/>
        <a:p>
          <a:endParaRPr lang="en-US"/>
        </a:p>
      </dgm:t>
    </dgm:pt>
    <dgm:pt modelId="{3A604D07-9FE3-4707-8120-0FAD749EF33F}" type="pres">
      <dgm:prSet presAssocID="{AF7D8F5A-906F-41F0-9F8E-8A41FB7B36A2}" presName="linear" presStyleCnt="0">
        <dgm:presLayoutVars>
          <dgm:animLvl val="lvl"/>
          <dgm:resizeHandles val="exact"/>
        </dgm:presLayoutVars>
      </dgm:prSet>
      <dgm:spPr/>
    </dgm:pt>
    <dgm:pt modelId="{AA2E6BA9-4F86-46F2-8A9C-7956B153507E}" type="pres">
      <dgm:prSet presAssocID="{FA5E5843-51AF-4864-B40D-E6A3B3AD787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EBFF5DCF-6BE5-4EEF-BD90-464693E6FCB4}" type="pres">
      <dgm:prSet presAssocID="{FA5E5843-51AF-4864-B40D-E6A3B3AD787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D9C8B7E-F818-4200-A551-9C221E879202}" srcId="{AF7D8F5A-906F-41F0-9F8E-8A41FB7B36A2}" destId="{FA5E5843-51AF-4864-B40D-E6A3B3AD7875}" srcOrd="0" destOrd="0" parTransId="{91DE73D5-A308-49F4-974C-1478F755511A}" sibTransId="{7F07D020-6D7F-4375-BBCA-46F2C6FB9D28}"/>
    <dgm:cxn modelId="{7BDBD381-8C52-4FFA-BACD-A9EE625D8957}" srcId="{FA5E5843-51AF-4864-B40D-E6A3B3AD7875}" destId="{976BB27F-F9A8-46B6-B6B8-709473F3B0BF}" srcOrd="2" destOrd="0" parTransId="{E1116E82-C9D8-46F3-8E67-F0BD6B04508F}" sibTransId="{0A9FB7E0-87B4-4F87-A26A-364177345DF1}"/>
    <dgm:cxn modelId="{9741B8A6-8C1B-4796-A134-70F5277DE2AC}" srcId="{FA5E5843-51AF-4864-B40D-E6A3B3AD7875}" destId="{58CC72A7-BBD4-467E-B02B-1E648C9BFCBB}" srcOrd="3" destOrd="0" parTransId="{F4FAB77A-FFEE-4A2A-8914-5F15C86DF7F7}" sibTransId="{12F0B51F-2076-403E-BDF1-95C0A4892CFE}"/>
    <dgm:cxn modelId="{0CABD1AC-4B47-420A-AC6B-A0706B77BC2E}" type="presOf" srcId="{A57C84E1-05DC-4D13-9F70-B14F37549856}" destId="{EBFF5DCF-6BE5-4EEF-BD90-464693E6FCB4}" srcOrd="0" destOrd="0" presId="urn:microsoft.com/office/officeart/2005/8/layout/vList2"/>
    <dgm:cxn modelId="{569C62B5-5D78-4AE3-B038-671DB271C0F9}" type="presOf" srcId="{32AEA654-8E6C-469A-8EA5-2C4C3F466086}" destId="{EBFF5DCF-6BE5-4EEF-BD90-464693E6FCB4}" srcOrd="0" destOrd="1" presId="urn:microsoft.com/office/officeart/2005/8/layout/vList2"/>
    <dgm:cxn modelId="{F03ECDBD-10F4-44E0-BF59-6978981FB0C6}" type="presOf" srcId="{AF7D8F5A-906F-41F0-9F8E-8A41FB7B36A2}" destId="{3A604D07-9FE3-4707-8120-0FAD749EF33F}" srcOrd="0" destOrd="0" presId="urn:microsoft.com/office/officeart/2005/8/layout/vList2"/>
    <dgm:cxn modelId="{06F84BC7-B6B9-485D-826A-423A0B2D323B}" srcId="{FA5E5843-51AF-4864-B40D-E6A3B3AD7875}" destId="{32AEA654-8E6C-469A-8EA5-2C4C3F466086}" srcOrd="1" destOrd="0" parTransId="{88B61F6E-FCA7-4118-A6C8-56F3942CACA3}" sibTransId="{C4AB7A0F-2FAC-48C3-BB87-B4D46F55E9BA}"/>
    <dgm:cxn modelId="{FDD32BCC-C7A3-45EA-9071-2125A17A073E}" type="presOf" srcId="{58CC72A7-BBD4-467E-B02B-1E648C9BFCBB}" destId="{EBFF5DCF-6BE5-4EEF-BD90-464693E6FCB4}" srcOrd="0" destOrd="3" presId="urn:microsoft.com/office/officeart/2005/8/layout/vList2"/>
    <dgm:cxn modelId="{ADA4EDD6-A7AE-4F2C-B649-7A8E4124E9D2}" srcId="{FA5E5843-51AF-4864-B40D-E6A3B3AD7875}" destId="{A57C84E1-05DC-4D13-9F70-B14F37549856}" srcOrd="0" destOrd="0" parTransId="{96E014DE-C7DD-4CD8-9577-77AA9C48798A}" sibTransId="{554D1231-4ED7-4253-8818-86482EA833DC}"/>
    <dgm:cxn modelId="{9533DAD8-5227-4468-BC18-0051DAA27277}" type="presOf" srcId="{FA5E5843-51AF-4864-B40D-E6A3B3AD7875}" destId="{AA2E6BA9-4F86-46F2-8A9C-7956B153507E}" srcOrd="0" destOrd="0" presId="urn:microsoft.com/office/officeart/2005/8/layout/vList2"/>
    <dgm:cxn modelId="{A80C88FC-4E52-4610-9EDF-5F6A357590E8}" type="presOf" srcId="{976BB27F-F9A8-46B6-B6B8-709473F3B0BF}" destId="{EBFF5DCF-6BE5-4EEF-BD90-464693E6FCB4}" srcOrd="0" destOrd="2" presId="urn:microsoft.com/office/officeart/2005/8/layout/vList2"/>
    <dgm:cxn modelId="{3450AAB5-DF03-4641-B56C-9D74F157F5F1}" type="presParOf" srcId="{3A604D07-9FE3-4707-8120-0FAD749EF33F}" destId="{AA2E6BA9-4F86-46F2-8A9C-7956B153507E}" srcOrd="0" destOrd="0" presId="urn:microsoft.com/office/officeart/2005/8/layout/vList2"/>
    <dgm:cxn modelId="{2BA187C4-57D1-4EF6-93BB-717E38860F4F}" type="presParOf" srcId="{3A604D07-9FE3-4707-8120-0FAD749EF33F}" destId="{EBFF5DCF-6BE5-4EEF-BD90-464693E6FCB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CDC7810-9F7C-4348-B7B9-97081FEF045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3E54459-54AD-4527-B82D-23CDE1E730D2}">
      <dgm:prSet/>
      <dgm:spPr/>
      <dgm:t>
        <a:bodyPr/>
        <a:lstStyle/>
        <a:p>
          <a:r>
            <a:rPr lang="en-US" b="1"/>
            <a:t>MEASURED WITH REFERENCE TO:</a:t>
          </a:r>
          <a:endParaRPr lang="en-US"/>
        </a:p>
      </dgm:t>
    </dgm:pt>
    <dgm:pt modelId="{9F908D2C-6264-4B33-8FC0-182B9ACED0EB}" type="parTrans" cxnId="{8DFCBC30-B15C-4118-BD7B-5E3725D7E210}">
      <dgm:prSet/>
      <dgm:spPr/>
      <dgm:t>
        <a:bodyPr/>
        <a:lstStyle/>
        <a:p>
          <a:endParaRPr lang="en-US"/>
        </a:p>
      </dgm:t>
    </dgm:pt>
    <dgm:pt modelId="{7D8BEACA-6071-432A-95B1-A6FDD7019432}" type="sibTrans" cxnId="{8DFCBC30-B15C-4118-BD7B-5E3725D7E210}">
      <dgm:prSet/>
      <dgm:spPr/>
      <dgm:t>
        <a:bodyPr/>
        <a:lstStyle/>
        <a:p>
          <a:endParaRPr lang="en-US"/>
        </a:p>
      </dgm:t>
    </dgm:pt>
    <dgm:pt modelId="{C9027B26-4199-46AA-9AF0-3684C406A4D8}">
      <dgm:prSet/>
      <dgm:spPr/>
      <dgm:t>
        <a:bodyPr/>
        <a:lstStyle/>
        <a:p>
          <a:r>
            <a:rPr lang="en-US" b="1"/>
            <a:t>EXISTENCE OF A DRAFT ACJ BILL?</a:t>
          </a:r>
          <a:endParaRPr lang="en-US"/>
        </a:p>
      </dgm:t>
    </dgm:pt>
    <dgm:pt modelId="{3F56F183-EC80-473D-945E-03E6FC9F3B98}" type="parTrans" cxnId="{72C3636A-AFE8-49B0-B2EE-6999164814DC}">
      <dgm:prSet/>
      <dgm:spPr/>
      <dgm:t>
        <a:bodyPr/>
        <a:lstStyle/>
        <a:p>
          <a:endParaRPr lang="en-US"/>
        </a:p>
      </dgm:t>
    </dgm:pt>
    <dgm:pt modelId="{6BFE1BAE-37B0-44B3-9518-CF00E08CA71B}" type="sibTrans" cxnId="{72C3636A-AFE8-49B0-B2EE-6999164814DC}">
      <dgm:prSet/>
      <dgm:spPr/>
      <dgm:t>
        <a:bodyPr/>
        <a:lstStyle/>
        <a:p>
          <a:endParaRPr lang="en-US"/>
        </a:p>
      </dgm:t>
    </dgm:pt>
    <dgm:pt modelId="{EBB332CF-F1CF-4E7A-8A59-3232D100E6F6}">
      <dgm:prSet/>
      <dgm:spPr/>
      <dgm:t>
        <a:bodyPr/>
        <a:lstStyle/>
        <a:p>
          <a:r>
            <a:rPr lang="en-US" b="1"/>
            <a:t>LACK OF A DRAFT ACJL BILL?</a:t>
          </a:r>
          <a:endParaRPr lang="en-US"/>
        </a:p>
      </dgm:t>
    </dgm:pt>
    <dgm:pt modelId="{23A9E494-7C7C-46EC-9A3D-9BE1A8730A4A}" type="parTrans" cxnId="{79C5D688-2438-47F0-9A1D-E7E98F170C19}">
      <dgm:prSet/>
      <dgm:spPr/>
      <dgm:t>
        <a:bodyPr/>
        <a:lstStyle/>
        <a:p>
          <a:endParaRPr lang="en-US"/>
        </a:p>
      </dgm:t>
    </dgm:pt>
    <dgm:pt modelId="{11B81597-4AE3-461A-B384-31A6A87066ED}" type="sibTrans" cxnId="{79C5D688-2438-47F0-9A1D-E7E98F170C19}">
      <dgm:prSet/>
      <dgm:spPr/>
      <dgm:t>
        <a:bodyPr/>
        <a:lstStyle/>
        <a:p>
          <a:endParaRPr lang="en-US"/>
        </a:p>
      </dgm:t>
    </dgm:pt>
    <dgm:pt modelId="{1887E845-44CB-44E8-9BC6-358DB88F31B3}">
      <dgm:prSet/>
      <dgm:spPr/>
      <dgm:t>
        <a:bodyPr/>
        <a:lstStyle/>
        <a:p>
          <a:r>
            <a:rPr lang="en-US" b="1"/>
            <a:t>BILL PENDING IN THE HOUSE OF ASSEMBLY?</a:t>
          </a:r>
          <a:endParaRPr lang="en-US"/>
        </a:p>
      </dgm:t>
    </dgm:pt>
    <dgm:pt modelId="{28520B37-F752-400C-ACB5-4ECDCB425669}" type="parTrans" cxnId="{42DA2306-AC27-471F-ABA0-317E06F5B09B}">
      <dgm:prSet/>
      <dgm:spPr/>
      <dgm:t>
        <a:bodyPr/>
        <a:lstStyle/>
        <a:p>
          <a:endParaRPr lang="en-US"/>
        </a:p>
      </dgm:t>
    </dgm:pt>
    <dgm:pt modelId="{23048613-ECFE-45E8-9E9E-E24FBCFAEE7B}" type="sibTrans" cxnId="{42DA2306-AC27-471F-ABA0-317E06F5B09B}">
      <dgm:prSet/>
      <dgm:spPr/>
      <dgm:t>
        <a:bodyPr/>
        <a:lstStyle/>
        <a:p>
          <a:endParaRPr lang="en-US"/>
        </a:p>
      </dgm:t>
    </dgm:pt>
    <dgm:pt modelId="{83A6BB67-A7C8-45FE-BD46-298E65C5087A}">
      <dgm:prSet/>
      <dgm:spPr/>
      <dgm:t>
        <a:bodyPr/>
        <a:lstStyle/>
        <a:p>
          <a:r>
            <a:rPr lang="en-US" b="1"/>
            <a:t>BILL PASSED BUT AWAITING ASSENT?</a:t>
          </a:r>
          <a:endParaRPr lang="en-US"/>
        </a:p>
      </dgm:t>
    </dgm:pt>
    <dgm:pt modelId="{C4E98899-E401-4FDC-A136-E3DCE2F7E09A}" type="parTrans" cxnId="{EB46593E-6772-42EA-9896-7C3A55BC2D65}">
      <dgm:prSet/>
      <dgm:spPr/>
      <dgm:t>
        <a:bodyPr/>
        <a:lstStyle/>
        <a:p>
          <a:endParaRPr lang="en-US"/>
        </a:p>
      </dgm:t>
    </dgm:pt>
    <dgm:pt modelId="{9D0DEF84-617F-4F34-9110-F17B03206A56}" type="sibTrans" cxnId="{EB46593E-6772-42EA-9896-7C3A55BC2D65}">
      <dgm:prSet/>
      <dgm:spPr/>
      <dgm:t>
        <a:bodyPr/>
        <a:lstStyle/>
        <a:p>
          <a:endParaRPr lang="en-US"/>
        </a:p>
      </dgm:t>
    </dgm:pt>
    <dgm:pt modelId="{55FA8B22-0C46-4EF6-88F6-06C9473F5D1D}" type="pres">
      <dgm:prSet presAssocID="{DCDC7810-9F7C-4348-B7B9-97081FEF045F}" presName="linear" presStyleCnt="0">
        <dgm:presLayoutVars>
          <dgm:animLvl val="lvl"/>
          <dgm:resizeHandles val="exact"/>
        </dgm:presLayoutVars>
      </dgm:prSet>
      <dgm:spPr/>
    </dgm:pt>
    <dgm:pt modelId="{0A6DDBA8-797E-4993-B9A7-980B8711C555}" type="pres">
      <dgm:prSet presAssocID="{D3E54459-54AD-4527-B82D-23CDE1E730D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8316E24-9C6B-45EA-8677-40D6CB8B9EAE}" type="pres">
      <dgm:prSet presAssocID="{D3E54459-54AD-4527-B82D-23CDE1E730D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42DA2306-AC27-471F-ABA0-317E06F5B09B}" srcId="{D3E54459-54AD-4527-B82D-23CDE1E730D2}" destId="{1887E845-44CB-44E8-9BC6-358DB88F31B3}" srcOrd="2" destOrd="0" parTransId="{28520B37-F752-400C-ACB5-4ECDCB425669}" sibTransId="{23048613-ECFE-45E8-9E9E-E24FBCFAEE7B}"/>
    <dgm:cxn modelId="{FC455306-1C82-4D32-9094-DF2A94B19EF5}" type="presOf" srcId="{C9027B26-4199-46AA-9AF0-3684C406A4D8}" destId="{F8316E24-9C6B-45EA-8677-40D6CB8B9EAE}" srcOrd="0" destOrd="0" presId="urn:microsoft.com/office/officeart/2005/8/layout/vList2"/>
    <dgm:cxn modelId="{8DFCBC30-B15C-4118-BD7B-5E3725D7E210}" srcId="{DCDC7810-9F7C-4348-B7B9-97081FEF045F}" destId="{D3E54459-54AD-4527-B82D-23CDE1E730D2}" srcOrd="0" destOrd="0" parTransId="{9F908D2C-6264-4B33-8FC0-182B9ACED0EB}" sibTransId="{7D8BEACA-6071-432A-95B1-A6FDD7019432}"/>
    <dgm:cxn modelId="{FDE37634-E99F-43A4-B8A6-1888F6509F42}" type="presOf" srcId="{DCDC7810-9F7C-4348-B7B9-97081FEF045F}" destId="{55FA8B22-0C46-4EF6-88F6-06C9473F5D1D}" srcOrd="0" destOrd="0" presId="urn:microsoft.com/office/officeart/2005/8/layout/vList2"/>
    <dgm:cxn modelId="{E0C0E03A-5A58-4671-AF72-AD05F0DB4C0D}" type="presOf" srcId="{1887E845-44CB-44E8-9BC6-358DB88F31B3}" destId="{F8316E24-9C6B-45EA-8677-40D6CB8B9EAE}" srcOrd="0" destOrd="2" presId="urn:microsoft.com/office/officeart/2005/8/layout/vList2"/>
    <dgm:cxn modelId="{EB46593E-6772-42EA-9896-7C3A55BC2D65}" srcId="{D3E54459-54AD-4527-B82D-23CDE1E730D2}" destId="{83A6BB67-A7C8-45FE-BD46-298E65C5087A}" srcOrd="3" destOrd="0" parTransId="{C4E98899-E401-4FDC-A136-E3DCE2F7E09A}" sibTransId="{9D0DEF84-617F-4F34-9110-F17B03206A56}"/>
    <dgm:cxn modelId="{49EA2649-938E-4B6F-8BC1-D0BE7781CC77}" type="presOf" srcId="{83A6BB67-A7C8-45FE-BD46-298E65C5087A}" destId="{F8316E24-9C6B-45EA-8677-40D6CB8B9EAE}" srcOrd="0" destOrd="3" presId="urn:microsoft.com/office/officeart/2005/8/layout/vList2"/>
    <dgm:cxn modelId="{722A7E69-B032-433F-83E6-5767856667A7}" type="presOf" srcId="{EBB332CF-F1CF-4E7A-8A59-3232D100E6F6}" destId="{F8316E24-9C6B-45EA-8677-40D6CB8B9EAE}" srcOrd="0" destOrd="1" presId="urn:microsoft.com/office/officeart/2005/8/layout/vList2"/>
    <dgm:cxn modelId="{72C3636A-AFE8-49B0-B2EE-6999164814DC}" srcId="{D3E54459-54AD-4527-B82D-23CDE1E730D2}" destId="{C9027B26-4199-46AA-9AF0-3684C406A4D8}" srcOrd="0" destOrd="0" parTransId="{3F56F183-EC80-473D-945E-03E6FC9F3B98}" sibTransId="{6BFE1BAE-37B0-44B3-9518-CF00E08CA71B}"/>
    <dgm:cxn modelId="{45CDEB79-1B1F-4E19-BF13-F63BB695A464}" type="presOf" srcId="{D3E54459-54AD-4527-B82D-23CDE1E730D2}" destId="{0A6DDBA8-797E-4993-B9A7-980B8711C555}" srcOrd="0" destOrd="0" presId="urn:microsoft.com/office/officeart/2005/8/layout/vList2"/>
    <dgm:cxn modelId="{79C5D688-2438-47F0-9A1D-E7E98F170C19}" srcId="{D3E54459-54AD-4527-B82D-23CDE1E730D2}" destId="{EBB332CF-F1CF-4E7A-8A59-3232D100E6F6}" srcOrd="1" destOrd="0" parTransId="{23A9E494-7C7C-46EC-9A3D-9BE1A8730A4A}" sibTransId="{11B81597-4AE3-461A-B384-31A6A87066ED}"/>
    <dgm:cxn modelId="{3095C0BD-FD90-4E53-BD18-97C3A910928F}" type="presParOf" srcId="{55FA8B22-0C46-4EF6-88F6-06C9473F5D1D}" destId="{0A6DDBA8-797E-4993-B9A7-980B8711C555}" srcOrd="0" destOrd="0" presId="urn:microsoft.com/office/officeart/2005/8/layout/vList2"/>
    <dgm:cxn modelId="{F89712B5-4DE8-4CDE-887D-6641466FF858}" type="presParOf" srcId="{55FA8B22-0C46-4EF6-88F6-06C9473F5D1D}" destId="{F8316E24-9C6B-45EA-8677-40D6CB8B9EAE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B17E6B5-CA7E-447B-B7CF-1449D5C25E1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DC983D20-60F8-41AC-8D7A-4608C6FB8FE2}">
      <dgm:prSet/>
      <dgm:spPr/>
      <dgm:t>
        <a:bodyPr/>
        <a:lstStyle/>
        <a:p>
          <a:r>
            <a:rPr lang="en-US"/>
            <a:t>ASSESSED WITH REFERENCE TO:</a:t>
          </a:r>
        </a:p>
      </dgm:t>
    </dgm:pt>
    <dgm:pt modelId="{7161E4D0-12EA-49EA-B673-2144FEBEB702}" type="parTrans" cxnId="{23C714FA-A941-470D-AF2A-F2AA3007A6FA}">
      <dgm:prSet/>
      <dgm:spPr/>
      <dgm:t>
        <a:bodyPr/>
        <a:lstStyle/>
        <a:p>
          <a:endParaRPr lang="en-US"/>
        </a:p>
      </dgm:t>
    </dgm:pt>
    <dgm:pt modelId="{5FC1AC2B-B866-4465-9D66-C962FE0DA6E7}" type="sibTrans" cxnId="{23C714FA-A941-470D-AF2A-F2AA3007A6FA}">
      <dgm:prSet/>
      <dgm:spPr/>
      <dgm:t>
        <a:bodyPr/>
        <a:lstStyle/>
        <a:p>
          <a:endParaRPr lang="en-US"/>
        </a:p>
      </dgm:t>
    </dgm:pt>
    <dgm:pt modelId="{8E7DCCCA-10AF-4E81-963A-D219158F930B}">
      <dgm:prSet/>
      <dgm:spPr/>
      <dgm:t>
        <a:bodyPr/>
        <a:lstStyle/>
        <a:p>
          <a:r>
            <a:rPr lang="en-US" b="1" dirty="0"/>
            <a:t>CONDUCT OF STAKEHOLDERS’ SESITIZATION MEETING/WORKSHOP(S);</a:t>
          </a:r>
          <a:endParaRPr lang="en-US" dirty="0"/>
        </a:p>
      </dgm:t>
    </dgm:pt>
    <dgm:pt modelId="{24CBD48F-6020-4CE4-A54A-C49B25B416CE}" type="parTrans" cxnId="{172106F3-D733-456C-B6BC-224E67549F53}">
      <dgm:prSet/>
      <dgm:spPr/>
      <dgm:t>
        <a:bodyPr/>
        <a:lstStyle/>
        <a:p>
          <a:endParaRPr lang="en-US"/>
        </a:p>
      </dgm:t>
    </dgm:pt>
    <dgm:pt modelId="{F5792AB4-32D3-42EC-AEEB-F2B4416C6B08}" type="sibTrans" cxnId="{172106F3-D733-456C-B6BC-224E67549F53}">
      <dgm:prSet/>
      <dgm:spPr/>
      <dgm:t>
        <a:bodyPr/>
        <a:lstStyle/>
        <a:p>
          <a:endParaRPr lang="en-US"/>
        </a:p>
      </dgm:t>
    </dgm:pt>
    <dgm:pt modelId="{FB06A6D2-CCD4-4939-9003-1497ECC8BC4A}">
      <dgm:prSet/>
      <dgm:spPr/>
      <dgm:t>
        <a:bodyPr/>
        <a:lstStyle/>
        <a:p>
          <a:r>
            <a:rPr lang="en-US" b="1"/>
            <a:t>EDUCATION OR SENSITIZATION OF THE PUBLIC</a:t>
          </a:r>
          <a:endParaRPr lang="en-US"/>
        </a:p>
      </dgm:t>
    </dgm:pt>
    <dgm:pt modelId="{02081383-FD1A-4261-9C57-885C8041F9B4}" type="parTrans" cxnId="{8D5F7F54-6F31-4040-81B7-250B73F33E3B}">
      <dgm:prSet/>
      <dgm:spPr/>
      <dgm:t>
        <a:bodyPr/>
        <a:lstStyle/>
        <a:p>
          <a:endParaRPr lang="en-US"/>
        </a:p>
      </dgm:t>
    </dgm:pt>
    <dgm:pt modelId="{2674F8DF-9049-472C-8248-19BE74FDA10D}" type="sibTrans" cxnId="{8D5F7F54-6F31-4040-81B7-250B73F33E3B}">
      <dgm:prSet/>
      <dgm:spPr/>
      <dgm:t>
        <a:bodyPr/>
        <a:lstStyle/>
        <a:p>
          <a:endParaRPr lang="en-US"/>
        </a:p>
      </dgm:t>
    </dgm:pt>
    <dgm:pt modelId="{6F9B6001-8BA0-44E9-B40F-0B0C89A1116B}">
      <dgm:prSet/>
      <dgm:spPr/>
      <dgm:t>
        <a:bodyPr/>
        <a:lstStyle/>
        <a:p>
          <a:r>
            <a:rPr lang="en-US" b="1"/>
            <a:t>TRAINING OF CRIMINAL JUSTICE OPERATIVES</a:t>
          </a:r>
          <a:endParaRPr lang="en-US"/>
        </a:p>
      </dgm:t>
    </dgm:pt>
    <dgm:pt modelId="{EFDD6DFB-B867-4B24-818D-78E3026C398F}" type="parTrans" cxnId="{D665C495-D3FF-4948-9FF8-A959F2C5EB3D}">
      <dgm:prSet/>
      <dgm:spPr/>
      <dgm:t>
        <a:bodyPr/>
        <a:lstStyle/>
        <a:p>
          <a:endParaRPr lang="en-US"/>
        </a:p>
      </dgm:t>
    </dgm:pt>
    <dgm:pt modelId="{05EB68B4-B1B5-45A1-A5E3-154F4CE08210}" type="sibTrans" cxnId="{D665C495-D3FF-4948-9FF8-A959F2C5EB3D}">
      <dgm:prSet/>
      <dgm:spPr/>
      <dgm:t>
        <a:bodyPr/>
        <a:lstStyle/>
        <a:p>
          <a:endParaRPr lang="en-US"/>
        </a:p>
      </dgm:t>
    </dgm:pt>
    <dgm:pt modelId="{799FDF69-6BFB-4263-A154-C8F5E344A191}">
      <dgm:prSet/>
      <dgm:spPr/>
      <dgm:t>
        <a:bodyPr/>
        <a:lstStyle/>
        <a:p>
          <a:r>
            <a:rPr lang="en-US" b="1"/>
            <a:t>NEEDS ASSESSMENT OF THE IMPLEMENTING AGENCIES FOR EFFECTIVE USE OF THE LAW</a:t>
          </a:r>
          <a:endParaRPr lang="en-US"/>
        </a:p>
      </dgm:t>
    </dgm:pt>
    <dgm:pt modelId="{20904B1D-C351-42B0-AE2B-684AC81CEA14}" type="parTrans" cxnId="{8465867C-76D4-4B3B-81B2-437441DA2671}">
      <dgm:prSet/>
      <dgm:spPr/>
      <dgm:t>
        <a:bodyPr/>
        <a:lstStyle/>
        <a:p>
          <a:endParaRPr lang="en-US"/>
        </a:p>
      </dgm:t>
    </dgm:pt>
    <dgm:pt modelId="{0FC81F3F-7426-48BE-885C-2222AB1B6C91}" type="sibTrans" cxnId="{8465867C-76D4-4B3B-81B2-437441DA2671}">
      <dgm:prSet/>
      <dgm:spPr/>
      <dgm:t>
        <a:bodyPr/>
        <a:lstStyle/>
        <a:p>
          <a:endParaRPr lang="en-US"/>
        </a:p>
      </dgm:t>
    </dgm:pt>
    <dgm:pt modelId="{53A6874E-5466-4981-B5C1-680F9175EBCA}" type="pres">
      <dgm:prSet presAssocID="{1B17E6B5-CA7E-447B-B7CF-1449D5C25E11}" presName="linear" presStyleCnt="0">
        <dgm:presLayoutVars>
          <dgm:animLvl val="lvl"/>
          <dgm:resizeHandles val="exact"/>
        </dgm:presLayoutVars>
      </dgm:prSet>
      <dgm:spPr/>
    </dgm:pt>
    <dgm:pt modelId="{0C2651D1-F273-44EE-AC66-338DAE218B47}" type="pres">
      <dgm:prSet presAssocID="{DC983D20-60F8-41AC-8D7A-4608C6FB8FE2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F65A36B9-0085-4031-84A2-261718436B42}" type="pres">
      <dgm:prSet presAssocID="{DC983D20-60F8-41AC-8D7A-4608C6FB8FE2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DD35432E-334E-4C09-9D1C-FA0AD442A5A2}" type="presOf" srcId="{DC983D20-60F8-41AC-8D7A-4608C6FB8FE2}" destId="{0C2651D1-F273-44EE-AC66-338DAE218B47}" srcOrd="0" destOrd="0" presId="urn:microsoft.com/office/officeart/2005/8/layout/vList2"/>
    <dgm:cxn modelId="{4F37505E-68AC-4184-B113-491E62AC5ABC}" type="presOf" srcId="{1B17E6B5-CA7E-447B-B7CF-1449D5C25E11}" destId="{53A6874E-5466-4981-B5C1-680F9175EBCA}" srcOrd="0" destOrd="0" presId="urn:microsoft.com/office/officeart/2005/8/layout/vList2"/>
    <dgm:cxn modelId="{A7E2476E-3BD8-4230-804A-4C348AB5D038}" type="presOf" srcId="{8E7DCCCA-10AF-4E81-963A-D219158F930B}" destId="{F65A36B9-0085-4031-84A2-261718436B42}" srcOrd="0" destOrd="0" presId="urn:microsoft.com/office/officeart/2005/8/layout/vList2"/>
    <dgm:cxn modelId="{8D5F7F54-6F31-4040-81B7-250B73F33E3B}" srcId="{DC983D20-60F8-41AC-8D7A-4608C6FB8FE2}" destId="{FB06A6D2-CCD4-4939-9003-1497ECC8BC4A}" srcOrd="1" destOrd="0" parTransId="{02081383-FD1A-4261-9C57-885C8041F9B4}" sibTransId="{2674F8DF-9049-472C-8248-19BE74FDA10D}"/>
    <dgm:cxn modelId="{8465867C-76D4-4B3B-81B2-437441DA2671}" srcId="{DC983D20-60F8-41AC-8D7A-4608C6FB8FE2}" destId="{799FDF69-6BFB-4263-A154-C8F5E344A191}" srcOrd="3" destOrd="0" parTransId="{20904B1D-C351-42B0-AE2B-684AC81CEA14}" sibTransId="{0FC81F3F-7426-48BE-885C-2222AB1B6C91}"/>
    <dgm:cxn modelId="{4930F092-6D36-46C3-BAA1-E59345ACAB4E}" type="presOf" srcId="{6F9B6001-8BA0-44E9-B40F-0B0C89A1116B}" destId="{F65A36B9-0085-4031-84A2-261718436B42}" srcOrd="0" destOrd="2" presId="urn:microsoft.com/office/officeart/2005/8/layout/vList2"/>
    <dgm:cxn modelId="{D665C495-D3FF-4948-9FF8-A959F2C5EB3D}" srcId="{DC983D20-60F8-41AC-8D7A-4608C6FB8FE2}" destId="{6F9B6001-8BA0-44E9-B40F-0B0C89A1116B}" srcOrd="2" destOrd="0" parTransId="{EFDD6DFB-B867-4B24-818D-78E3026C398F}" sibTransId="{05EB68B4-B1B5-45A1-A5E3-154F4CE08210}"/>
    <dgm:cxn modelId="{E7AEB9B7-700A-4456-8253-16772EDEEAC3}" type="presOf" srcId="{FB06A6D2-CCD4-4939-9003-1497ECC8BC4A}" destId="{F65A36B9-0085-4031-84A2-261718436B42}" srcOrd="0" destOrd="1" presId="urn:microsoft.com/office/officeart/2005/8/layout/vList2"/>
    <dgm:cxn modelId="{EC03ACC8-D7AE-4225-B7A3-E5C9077B15E0}" type="presOf" srcId="{799FDF69-6BFB-4263-A154-C8F5E344A191}" destId="{F65A36B9-0085-4031-84A2-261718436B42}" srcOrd="0" destOrd="3" presId="urn:microsoft.com/office/officeart/2005/8/layout/vList2"/>
    <dgm:cxn modelId="{172106F3-D733-456C-B6BC-224E67549F53}" srcId="{DC983D20-60F8-41AC-8D7A-4608C6FB8FE2}" destId="{8E7DCCCA-10AF-4E81-963A-D219158F930B}" srcOrd="0" destOrd="0" parTransId="{24CBD48F-6020-4CE4-A54A-C49B25B416CE}" sibTransId="{F5792AB4-32D3-42EC-AEEB-F2B4416C6B08}"/>
    <dgm:cxn modelId="{23C714FA-A941-470D-AF2A-F2AA3007A6FA}" srcId="{1B17E6B5-CA7E-447B-B7CF-1449D5C25E11}" destId="{DC983D20-60F8-41AC-8D7A-4608C6FB8FE2}" srcOrd="0" destOrd="0" parTransId="{7161E4D0-12EA-49EA-B673-2144FEBEB702}" sibTransId="{5FC1AC2B-B866-4465-9D66-C962FE0DA6E7}"/>
    <dgm:cxn modelId="{D7EA7918-B315-4779-82AE-31C4E204455A}" type="presParOf" srcId="{53A6874E-5466-4981-B5C1-680F9175EBCA}" destId="{0C2651D1-F273-44EE-AC66-338DAE218B47}" srcOrd="0" destOrd="0" presId="urn:microsoft.com/office/officeart/2005/8/layout/vList2"/>
    <dgm:cxn modelId="{737B53DD-EB19-4717-9B2B-A23945EA9924}" type="presParOf" srcId="{53A6874E-5466-4981-B5C1-680F9175EBCA}" destId="{F65A36B9-0085-4031-84A2-261718436B42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0CA4BD-69B4-44CF-8F74-9566C65A8683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F50A9C52-8ACE-4303-99C2-202FD8F5313E}">
      <dgm:prSet/>
      <dgm:spPr/>
      <dgm:t>
        <a:bodyPr/>
        <a:lstStyle/>
        <a:p>
          <a:r>
            <a:rPr lang="en-US"/>
            <a:t>Provision in the ACJL for the establishment of Criminal Records Registry to collect data from the various police stations and other arresting agencies in the State.</a:t>
          </a:r>
        </a:p>
      </dgm:t>
    </dgm:pt>
    <dgm:pt modelId="{F807BBE8-1519-4011-9742-6A1DF43F3AFE}" type="parTrans" cxnId="{537EA528-3240-477B-9613-B0B1B020199A}">
      <dgm:prSet/>
      <dgm:spPr/>
      <dgm:t>
        <a:bodyPr/>
        <a:lstStyle/>
        <a:p>
          <a:endParaRPr lang="en-US"/>
        </a:p>
      </dgm:t>
    </dgm:pt>
    <dgm:pt modelId="{2D4AF57B-2378-4445-99F9-498D8C51D014}" type="sibTrans" cxnId="{537EA528-3240-477B-9613-B0B1B020199A}">
      <dgm:prSet/>
      <dgm:spPr/>
      <dgm:t>
        <a:bodyPr/>
        <a:lstStyle/>
        <a:p>
          <a:endParaRPr lang="en-US"/>
        </a:p>
      </dgm:t>
    </dgm:pt>
    <dgm:pt modelId="{00A401BC-C6B0-4CF1-9A78-BADAB9FBECBF}">
      <dgm:prSet/>
      <dgm:spPr/>
      <dgm:t>
        <a:bodyPr/>
        <a:lstStyle/>
        <a:p>
          <a:r>
            <a:rPr lang="en-US"/>
            <a:t>Does the Criminal Records Registry Exist?</a:t>
          </a:r>
        </a:p>
      </dgm:t>
    </dgm:pt>
    <dgm:pt modelId="{B203D422-9E9A-4CD0-BB02-6FCEFEDD5185}" type="parTrans" cxnId="{0AEA6FDC-54E0-4653-AB34-3A8A6FC35F97}">
      <dgm:prSet/>
      <dgm:spPr/>
      <dgm:t>
        <a:bodyPr/>
        <a:lstStyle/>
        <a:p>
          <a:endParaRPr lang="en-US"/>
        </a:p>
      </dgm:t>
    </dgm:pt>
    <dgm:pt modelId="{2470C1FA-93AD-4FC2-9D49-D0141409BD0A}" type="sibTrans" cxnId="{0AEA6FDC-54E0-4653-AB34-3A8A6FC35F97}">
      <dgm:prSet/>
      <dgm:spPr/>
      <dgm:t>
        <a:bodyPr/>
        <a:lstStyle/>
        <a:p>
          <a:endParaRPr lang="en-US"/>
        </a:p>
      </dgm:t>
    </dgm:pt>
    <dgm:pt modelId="{51D15189-370F-4D40-BC57-27B10951476A}">
      <dgm:prSet/>
      <dgm:spPr/>
      <dgm:t>
        <a:bodyPr/>
        <a:lstStyle/>
        <a:p>
          <a:r>
            <a:rPr lang="en-US"/>
            <a:t>What form of data collection? Manual or Electronic?</a:t>
          </a:r>
        </a:p>
      </dgm:t>
    </dgm:pt>
    <dgm:pt modelId="{F7321691-FAFD-489F-9C3B-9778F03773B7}" type="parTrans" cxnId="{B95361A7-8D17-40DD-802D-44E41479CA54}">
      <dgm:prSet/>
      <dgm:spPr/>
      <dgm:t>
        <a:bodyPr/>
        <a:lstStyle/>
        <a:p>
          <a:endParaRPr lang="en-US"/>
        </a:p>
      </dgm:t>
    </dgm:pt>
    <dgm:pt modelId="{C9C6D9D7-83E8-403D-92EF-00179AD6CC14}" type="sibTrans" cxnId="{B95361A7-8D17-40DD-802D-44E41479CA54}">
      <dgm:prSet/>
      <dgm:spPr/>
      <dgm:t>
        <a:bodyPr/>
        <a:lstStyle/>
        <a:p>
          <a:endParaRPr lang="en-US"/>
        </a:p>
      </dgm:t>
    </dgm:pt>
    <dgm:pt modelId="{83A0161F-16BF-45E2-8940-025D4516643B}">
      <dgm:prSet/>
      <dgm:spPr/>
      <dgm:t>
        <a:bodyPr/>
        <a:lstStyle/>
        <a:p>
          <a:r>
            <a:rPr lang="en-US"/>
            <a:t>Whether the Criminal Records Registry remit records of arrests made in the State to the Attorney-General of the state?</a:t>
          </a:r>
        </a:p>
      </dgm:t>
    </dgm:pt>
    <dgm:pt modelId="{91361224-0073-4F7A-99F1-2926C529FA08}" type="parTrans" cxnId="{97A9C42E-1CC2-42DD-A57D-6D1FEE58E0AD}">
      <dgm:prSet/>
      <dgm:spPr/>
      <dgm:t>
        <a:bodyPr/>
        <a:lstStyle/>
        <a:p>
          <a:endParaRPr lang="en-US"/>
        </a:p>
      </dgm:t>
    </dgm:pt>
    <dgm:pt modelId="{5585E6CF-D1C4-4A31-A17F-2E5E839C1CD2}" type="sibTrans" cxnId="{97A9C42E-1CC2-42DD-A57D-6D1FEE58E0AD}">
      <dgm:prSet/>
      <dgm:spPr/>
      <dgm:t>
        <a:bodyPr/>
        <a:lstStyle/>
        <a:p>
          <a:endParaRPr lang="en-US"/>
        </a:p>
      </dgm:t>
    </dgm:pt>
    <dgm:pt modelId="{2281C58E-BC34-4E99-84BF-C2BC5CD01FA6}" type="pres">
      <dgm:prSet presAssocID="{790CA4BD-69B4-44CF-8F74-9566C65A8683}" presName="vert0" presStyleCnt="0">
        <dgm:presLayoutVars>
          <dgm:dir/>
          <dgm:animOne val="branch"/>
          <dgm:animLvl val="lvl"/>
        </dgm:presLayoutVars>
      </dgm:prSet>
      <dgm:spPr/>
    </dgm:pt>
    <dgm:pt modelId="{A59027D0-A66E-448E-88BD-8643450CF249}" type="pres">
      <dgm:prSet presAssocID="{F50A9C52-8ACE-4303-99C2-202FD8F5313E}" presName="thickLine" presStyleLbl="alignNode1" presStyleIdx="0" presStyleCnt="4"/>
      <dgm:spPr/>
    </dgm:pt>
    <dgm:pt modelId="{AA19D3EE-0A1B-4C2A-AA0F-5DD793D2D67E}" type="pres">
      <dgm:prSet presAssocID="{F50A9C52-8ACE-4303-99C2-202FD8F5313E}" presName="horz1" presStyleCnt="0"/>
      <dgm:spPr/>
    </dgm:pt>
    <dgm:pt modelId="{75101B01-7667-49C9-869B-8622E3422452}" type="pres">
      <dgm:prSet presAssocID="{F50A9C52-8ACE-4303-99C2-202FD8F5313E}" presName="tx1" presStyleLbl="revTx" presStyleIdx="0" presStyleCnt="4"/>
      <dgm:spPr/>
    </dgm:pt>
    <dgm:pt modelId="{76B4C066-88A4-4669-A76A-F2A0F2DB92D6}" type="pres">
      <dgm:prSet presAssocID="{F50A9C52-8ACE-4303-99C2-202FD8F5313E}" presName="vert1" presStyleCnt="0"/>
      <dgm:spPr/>
    </dgm:pt>
    <dgm:pt modelId="{50DFB58C-B3C9-4125-8D10-0D5E84F83A60}" type="pres">
      <dgm:prSet presAssocID="{00A401BC-C6B0-4CF1-9A78-BADAB9FBECBF}" presName="thickLine" presStyleLbl="alignNode1" presStyleIdx="1" presStyleCnt="4"/>
      <dgm:spPr/>
    </dgm:pt>
    <dgm:pt modelId="{CED416C2-3F38-426B-8EF4-7D681F38DA15}" type="pres">
      <dgm:prSet presAssocID="{00A401BC-C6B0-4CF1-9A78-BADAB9FBECBF}" presName="horz1" presStyleCnt="0"/>
      <dgm:spPr/>
    </dgm:pt>
    <dgm:pt modelId="{A1399A87-DAF7-4722-82E3-D370D82229DB}" type="pres">
      <dgm:prSet presAssocID="{00A401BC-C6B0-4CF1-9A78-BADAB9FBECBF}" presName="tx1" presStyleLbl="revTx" presStyleIdx="1" presStyleCnt="4"/>
      <dgm:spPr/>
    </dgm:pt>
    <dgm:pt modelId="{C5F0E23A-E4A4-4D71-B420-A8FB92F8628C}" type="pres">
      <dgm:prSet presAssocID="{00A401BC-C6B0-4CF1-9A78-BADAB9FBECBF}" presName="vert1" presStyleCnt="0"/>
      <dgm:spPr/>
    </dgm:pt>
    <dgm:pt modelId="{76F07A3B-3927-45DC-8898-9A74751A0AD6}" type="pres">
      <dgm:prSet presAssocID="{51D15189-370F-4D40-BC57-27B10951476A}" presName="thickLine" presStyleLbl="alignNode1" presStyleIdx="2" presStyleCnt="4"/>
      <dgm:spPr/>
    </dgm:pt>
    <dgm:pt modelId="{90165BEB-7812-4BA1-A748-814DE9DDD419}" type="pres">
      <dgm:prSet presAssocID="{51D15189-370F-4D40-BC57-27B10951476A}" presName="horz1" presStyleCnt="0"/>
      <dgm:spPr/>
    </dgm:pt>
    <dgm:pt modelId="{149F1A45-EE82-4BA1-B0C1-54B8E5354E54}" type="pres">
      <dgm:prSet presAssocID="{51D15189-370F-4D40-BC57-27B10951476A}" presName="tx1" presStyleLbl="revTx" presStyleIdx="2" presStyleCnt="4"/>
      <dgm:spPr/>
    </dgm:pt>
    <dgm:pt modelId="{88A5C8B9-9C8E-4CAD-8519-13A62A33C645}" type="pres">
      <dgm:prSet presAssocID="{51D15189-370F-4D40-BC57-27B10951476A}" presName="vert1" presStyleCnt="0"/>
      <dgm:spPr/>
    </dgm:pt>
    <dgm:pt modelId="{DE91504F-9E34-44AB-9686-C1743DA3FD53}" type="pres">
      <dgm:prSet presAssocID="{83A0161F-16BF-45E2-8940-025D4516643B}" presName="thickLine" presStyleLbl="alignNode1" presStyleIdx="3" presStyleCnt="4"/>
      <dgm:spPr/>
    </dgm:pt>
    <dgm:pt modelId="{BCF7371F-DFCA-4D56-BBD8-CED3B6818FDF}" type="pres">
      <dgm:prSet presAssocID="{83A0161F-16BF-45E2-8940-025D4516643B}" presName="horz1" presStyleCnt="0"/>
      <dgm:spPr/>
    </dgm:pt>
    <dgm:pt modelId="{FBF72E5B-F4BE-4F43-BCC6-24D9EFBD1009}" type="pres">
      <dgm:prSet presAssocID="{83A0161F-16BF-45E2-8940-025D4516643B}" presName="tx1" presStyleLbl="revTx" presStyleIdx="3" presStyleCnt="4"/>
      <dgm:spPr/>
    </dgm:pt>
    <dgm:pt modelId="{36E56DAA-5BA8-4923-8957-FB7189D3957C}" type="pres">
      <dgm:prSet presAssocID="{83A0161F-16BF-45E2-8940-025D4516643B}" presName="vert1" presStyleCnt="0"/>
      <dgm:spPr/>
    </dgm:pt>
  </dgm:ptLst>
  <dgm:cxnLst>
    <dgm:cxn modelId="{537EA528-3240-477B-9613-B0B1B020199A}" srcId="{790CA4BD-69B4-44CF-8F74-9566C65A8683}" destId="{F50A9C52-8ACE-4303-99C2-202FD8F5313E}" srcOrd="0" destOrd="0" parTransId="{F807BBE8-1519-4011-9742-6A1DF43F3AFE}" sibTransId="{2D4AF57B-2378-4445-99F9-498D8C51D014}"/>
    <dgm:cxn modelId="{97A9C42E-1CC2-42DD-A57D-6D1FEE58E0AD}" srcId="{790CA4BD-69B4-44CF-8F74-9566C65A8683}" destId="{83A0161F-16BF-45E2-8940-025D4516643B}" srcOrd="3" destOrd="0" parTransId="{91361224-0073-4F7A-99F1-2926C529FA08}" sibTransId="{5585E6CF-D1C4-4A31-A17F-2E5E839C1CD2}"/>
    <dgm:cxn modelId="{A392B15B-99C6-4C53-98E5-E44D2F3AD44A}" type="presOf" srcId="{83A0161F-16BF-45E2-8940-025D4516643B}" destId="{FBF72E5B-F4BE-4F43-BCC6-24D9EFBD1009}" srcOrd="0" destOrd="0" presId="urn:microsoft.com/office/officeart/2008/layout/LinedList"/>
    <dgm:cxn modelId="{8D334674-9349-4421-ADD0-63B141F71AD8}" type="presOf" srcId="{F50A9C52-8ACE-4303-99C2-202FD8F5313E}" destId="{75101B01-7667-49C9-869B-8622E3422452}" srcOrd="0" destOrd="0" presId="urn:microsoft.com/office/officeart/2008/layout/LinedList"/>
    <dgm:cxn modelId="{FE587E82-B107-4E0A-BBCD-45BA374F65A8}" type="presOf" srcId="{790CA4BD-69B4-44CF-8F74-9566C65A8683}" destId="{2281C58E-BC34-4E99-84BF-C2BC5CD01FA6}" srcOrd="0" destOrd="0" presId="urn:microsoft.com/office/officeart/2008/layout/LinedList"/>
    <dgm:cxn modelId="{79FEAA8C-40A3-4D80-AD4B-E6B601882FE4}" type="presOf" srcId="{00A401BC-C6B0-4CF1-9A78-BADAB9FBECBF}" destId="{A1399A87-DAF7-4722-82E3-D370D82229DB}" srcOrd="0" destOrd="0" presId="urn:microsoft.com/office/officeart/2008/layout/LinedList"/>
    <dgm:cxn modelId="{1E39D8A6-EC50-4A38-9DEE-F2D601A899CB}" type="presOf" srcId="{51D15189-370F-4D40-BC57-27B10951476A}" destId="{149F1A45-EE82-4BA1-B0C1-54B8E5354E54}" srcOrd="0" destOrd="0" presId="urn:microsoft.com/office/officeart/2008/layout/LinedList"/>
    <dgm:cxn modelId="{B95361A7-8D17-40DD-802D-44E41479CA54}" srcId="{790CA4BD-69B4-44CF-8F74-9566C65A8683}" destId="{51D15189-370F-4D40-BC57-27B10951476A}" srcOrd="2" destOrd="0" parTransId="{F7321691-FAFD-489F-9C3B-9778F03773B7}" sibTransId="{C9C6D9D7-83E8-403D-92EF-00179AD6CC14}"/>
    <dgm:cxn modelId="{0AEA6FDC-54E0-4653-AB34-3A8A6FC35F97}" srcId="{790CA4BD-69B4-44CF-8F74-9566C65A8683}" destId="{00A401BC-C6B0-4CF1-9A78-BADAB9FBECBF}" srcOrd="1" destOrd="0" parTransId="{B203D422-9E9A-4CD0-BB02-6FCEFEDD5185}" sibTransId="{2470C1FA-93AD-4FC2-9D49-D0141409BD0A}"/>
    <dgm:cxn modelId="{8520B544-C10D-4DEA-A815-E57777B6C52A}" type="presParOf" srcId="{2281C58E-BC34-4E99-84BF-C2BC5CD01FA6}" destId="{A59027D0-A66E-448E-88BD-8643450CF249}" srcOrd="0" destOrd="0" presId="urn:microsoft.com/office/officeart/2008/layout/LinedList"/>
    <dgm:cxn modelId="{8E5632FC-74A8-4B3B-A8B3-168428C240CA}" type="presParOf" srcId="{2281C58E-BC34-4E99-84BF-C2BC5CD01FA6}" destId="{AA19D3EE-0A1B-4C2A-AA0F-5DD793D2D67E}" srcOrd="1" destOrd="0" presId="urn:microsoft.com/office/officeart/2008/layout/LinedList"/>
    <dgm:cxn modelId="{E92B68AA-42F6-46D9-9912-72918D7C6527}" type="presParOf" srcId="{AA19D3EE-0A1B-4C2A-AA0F-5DD793D2D67E}" destId="{75101B01-7667-49C9-869B-8622E3422452}" srcOrd="0" destOrd="0" presId="urn:microsoft.com/office/officeart/2008/layout/LinedList"/>
    <dgm:cxn modelId="{706ED32B-9EC7-4CD3-9E12-AACDD80BCD46}" type="presParOf" srcId="{AA19D3EE-0A1B-4C2A-AA0F-5DD793D2D67E}" destId="{76B4C066-88A4-4669-A76A-F2A0F2DB92D6}" srcOrd="1" destOrd="0" presId="urn:microsoft.com/office/officeart/2008/layout/LinedList"/>
    <dgm:cxn modelId="{919A2C6A-4CCB-47C8-8E1A-1C43771633EA}" type="presParOf" srcId="{2281C58E-BC34-4E99-84BF-C2BC5CD01FA6}" destId="{50DFB58C-B3C9-4125-8D10-0D5E84F83A60}" srcOrd="2" destOrd="0" presId="urn:microsoft.com/office/officeart/2008/layout/LinedList"/>
    <dgm:cxn modelId="{F34544ED-8A3B-4A83-AEF7-C56E8033D0EA}" type="presParOf" srcId="{2281C58E-BC34-4E99-84BF-C2BC5CD01FA6}" destId="{CED416C2-3F38-426B-8EF4-7D681F38DA15}" srcOrd="3" destOrd="0" presId="urn:microsoft.com/office/officeart/2008/layout/LinedList"/>
    <dgm:cxn modelId="{99995367-ED8D-487B-8959-109C07CBE2F0}" type="presParOf" srcId="{CED416C2-3F38-426B-8EF4-7D681F38DA15}" destId="{A1399A87-DAF7-4722-82E3-D370D82229DB}" srcOrd="0" destOrd="0" presId="urn:microsoft.com/office/officeart/2008/layout/LinedList"/>
    <dgm:cxn modelId="{A6D62B5F-4C77-426E-A5EC-53F7B9B1489B}" type="presParOf" srcId="{CED416C2-3F38-426B-8EF4-7D681F38DA15}" destId="{C5F0E23A-E4A4-4D71-B420-A8FB92F8628C}" srcOrd="1" destOrd="0" presId="urn:microsoft.com/office/officeart/2008/layout/LinedList"/>
    <dgm:cxn modelId="{B9D5B02F-3CC4-484C-A065-A95E88B6F0FD}" type="presParOf" srcId="{2281C58E-BC34-4E99-84BF-C2BC5CD01FA6}" destId="{76F07A3B-3927-45DC-8898-9A74751A0AD6}" srcOrd="4" destOrd="0" presId="urn:microsoft.com/office/officeart/2008/layout/LinedList"/>
    <dgm:cxn modelId="{D733103A-B429-4B64-874C-FF0EB5C35166}" type="presParOf" srcId="{2281C58E-BC34-4E99-84BF-C2BC5CD01FA6}" destId="{90165BEB-7812-4BA1-A748-814DE9DDD419}" srcOrd="5" destOrd="0" presId="urn:microsoft.com/office/officeart/2008/layout/LinedList"/>
    <dgm:cxn modelId="{B457A691-B87E-4B71-93EF-15770CD7B07E}" type="presParOf" srcId="{90165BEB-7812-4BA1-A748-814DE9DDD419}" destId="{149F1A45-EE82-4BA1-B0C1-54B8E5354E54}" srcOrd="0" destOrd="0" presId="urn:microsoft.com/office/officeart/2008/layout/LinedList"/>
    <dgm:cxn modelId="{C1D57A73-92D0-41E2-8AAF-C4D6157752F6}" type="presParOf" srcId="{90165BEB-7812-4BA1-A748-814DE9DDD419}" destId="{88A5C8B9-9C8E-4CAD-8519-13A62A33C645}" srcOrd="1" destOrd="0" presId="urn:microsoft.com/office/officeart/2008/layout/LinedList"/>
    <dgm:cxn modelId="{ED863A58-F0F2-4054-A58C-72E33C57170D}" type="presParOf" srcId="{2281C58E-BC34-4E99-84BF-C2BC5CD01FA6}" destId="{DE91504F-9E34-44AB-9686-C1743DA3FD53}" srcOrd="6" destOrd="0" presId="urn:microsoft.com/office/officeart/2008/layout/LinedList"/>
    <dgm:cxn modelId="{0E0304DA-E9DF-4AB4-8628-0187CF75B882}" type="presParOf" srcId="{2281C58E-BC34-4E99-84BF-C2BC5CD01FA6}" destId="{BCF7371F-DFCA-4D56-BBD8-CED3B6818FDF}" srcOrd="7" destOrd="0" presId="urn:microsoft.com/office/officeart/2008/layout/LinedList"/>
    <dgm:cxn modelId="{5767BFD7-ACD2-4F2B-B243-29607FB5790C}" type="presParOf" srcId="{BCF7371F-DFCA-4D56-BBD8-CED3B6818FDF}" destId="{FBF72E5B-F4BE-4F43-BCC6-24D9EFBD1009}" srcOrd="0" destOrd="0" presId="urn:microsoft.com/office/officeart/2008/layout/LinedList"/>
    <dgm:cxn modelId="{FBD16C6B-819F-4C3A-9B0A-8B55C761F69F}" type="presParOf" srcId="{BCF7371F-DFCA-4D56-BBD8-CED3B6818FDF}" destId="{36E56DAA-5BA8-4923-8957-FB7189D3957C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4C65DBD-47B6-402B-99BC-A34C17DD1DA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2E529F4-DE97-499D-B26E-DFDAB2F492BF}">
      <dgm:prSet/>
      <dgm:spPr/>
      <dgm:t>
        <a:bodyPr/>
        <a:lstStyle/>
        <a:p>
          <a:r>
            <a:rPr lang="en-US"/>
            <a:t>WHAT DATA IS AVAILABLE ON ATPS?</a:t>
          </a:r>
        </a:p>
      </dgm:t>
    </dgm:pt>
    <dgm:pt modelId="{D4FA741B-871B-4359-85E6-246D3099C4E1}" type="parTrans" cxnId="{4A73EFDF-4ADF-4DDF-83C9-1EBDE0E59F47}">
      <dgm:prSet/>
      <dgm:spPr/>
      <dgm:t>
        <a:bodyPr/>
        <a:lstStyle/>
        <a:p>
          <a:endParaRPr lang="en-US"/>
        </a:p>
      </dgm:t>
    </dgm:pt>
    <dgm:pt modelId="{C3DA9909-4461-44EB-9FA2-B6E32690C691}" type="sibTrans" cxnId="{4A73EFDF-4ADF-4DDF-83C9-1EBDE0E59F47}">
      <dgm:prSet/>
      <dgm:spPr/>
      <dgm:t>
        <a:bodyPr/>
        <a:lstStyle/>
        <a:p>
          <a:endParaRPr lang="en-US"/>
        </a:p>
      </dgm:t>
    </dgm:pt>
    <dgm:pt modelId="{DBDBFDB1-70EC-4F3E-A584-BBAF9D1E2586}">
      <dgm:prSet/>
      <dgm:spPr/>
      <dgm:t>
        <a:bodyPr/>
        <a:lstStyle/>
        <a:p>
          <a:r>
            <a:rPr lang="en-US"/>
            <a:t>EFFORTS TO DECONGEST THE CORRECTIONAL FACILITIES?</a:t>
          </a:r>
        </a:p>
      </dgm:t>
    </dgm:pt>
    <dgm:pt modelId="{BED38409-ABE0-440E-BC99-80B351F99A23}" type="parTrans" cxnId="{63F80ADB-2894-43D4-B656-4D3993DB9B6A}">
      <dgm:prSet/>
      <dgm:spPr/>
      <dgm:t>
        <a:bodyPr/>
        <a:lstStyle/>
        <a:p>
          <a:endParaRPr lang="en-US"/>
        </a:p>
      </dgm:t>
    </dgm:pt>
    <dgm:pt modelId="{4DA9884D-A290-4E24-84DF-1255AD4F3791}" type="sibTrans" cxnId="{63F80ADB-2894-43D4-B656-4D3993DB9B6A}">
      <dgm:prSet/>
      <dgm:spPr/>
      <dgm:t>
        <a:bodyPr/>
        <a:lstStyle/>
        <a:p>
          <a:endParaRPr lang="en-US"/>
        </a:p>
      </dgm:t>
    </dgm:pt>
    <dgm:pt modelId="{1018B7AD-2D1B-431C-84F4-01FFD2BF4A76}">
      <dgm:prSet/>
      <dgm:spPr/>
      <dgm:t>
        <a:bodyPr/>
        <a:lstStyle/>
        <a:p>
          <a:r>
            <a:rPr lang="en-US"/>
            <a:t>WHETHER THE NIGERIAN CORRECTIONAL SERVICE IN YOUR STATE REMIT QUARTERLY REPORTS OF PERSONS AWAITING TRIAL FOR MORE THAN 180 DAYS TO THE ATTORNEY-GENERAL, THE CHIEF JUDGE, THE LEGAL AID COUNCIL, THE NHRC, THE NBA?</a:t>
          </a:r>
        </a:p>
      </dgm:t>
    </dgm:pt>
    <dgm:pt modelId="{01580D8A-96FC-4B57-9B07-3CDE5F11DF5B}" type="parTrans" cxnId="{9EA491DB-FB0F-4B12-93D4-F9DEC19E5F58}">
      <dgm:prSet/>
      <dgm:spPr/>
      <dgm:t>
        <a:bodyPr/>
        <a:lstStyle/>
        <a:p>
          <a:endParaRPr lang="en-US"/>
        </a:p>
      </dgm:t>
    </dgm:pt>
    <dgm:pt modelId="{4675E4B7-995B-4FA6-8D54-5BAB9AEB0B4A}" type="sibTrans" cxnId="{9EA491DB-FB0F-4B12-93D4-F9DEC19E5F58}">
      <dgm:prSet/>
      <dgm:spPr/>
      <dgm:t>
        <a:bodyPr/>
        <a:lstStyle/>
        <a:p>
          <a:endParaRPr lang="en-US"/>
        </a:p>
      </dgm:t>
    </dgm:pt>
    <dgm:pt modelId="{05A1962D-7FC0-42C4-AFD5-6B3366A2176E}" type="pres">
      <dgm:prSet presAssocID="{34C65DBD-47B6-402B-99BC-A34C17DD1DAE}" presName="linear" presStyleCnt="0">
        <dgm:presLayoutVars>
          <dgm:animLvl val="lvl"/>
          <dgm:resizeHandles val="exact"/>
        </dgm:presLayoutVars>
      </dgm:prSet>
      <dgm:spPr/>
    </dgm:pt>
    <dgm:pt modelId="{53594034-89F7-4D30-A420-88EE413A5F1C}" type="pres">
      <dgm:prSet presAssocID="{92E529F4-DE97-499D-B26E-DFDAB2F492BF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0C923408-E7EF-49A1-AF58-77A544092609}" type="pres">
      <dgm:prSet presAssocID="{C3DA9909-4461-44EB-9FA2-B6E32690C691}" presName="spacer" presStyleCnt="0"/>
      <dgm:spPr/>
    </dgm:pt>
    <dgm:pt modelId="{AE78F314-E6C0-4D13-96EC-911D749E9EA0}" type="pres">
      <dgm:prSet presAssocID="{DBDBFDB1-70EC-4F3E-A584-BBAF9D1E258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003F83F-7BF9-4B1B-837C-D3F50B76F784}" type="pres">
      <dgm:prSet presAssocID="{4DA9884D-A290-4E24-84DF-1255AD4F3791}" presName="spacer" presStyleCnt="0"/>
      <dgm:spPr/>
    </dgm:pt>
    <dgm:pt modelId="{D7362F91-4346-4ABA-8136-94D45CD3F287}" type="pres">
      <dgm:prSet presAssocID="{1018B7AD-2D1B-431C-84F4-01FFD2BF4A7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9615822-FADF-46C4-865D-6CC082ED7106}" type="presOf" srcId="{DBDBFDB1-70EC-4F3E-A584-BBAF9D1E2586}" destId="{AE78F314-E6C0-4D13-96EC-911D749E9EA0}" srcOrd="0" destOrd="0" presId="urn:microsoft.com/office/officeart/2005/8/layout/vList2"/>
    <dgm:cxn modelId="{6DC52A42-3382-4CD4-8442-A89797E55DC5}" type="presOf" srcId="{34C65DBD-47B6-402B-99BC-A34C17DD1DAE}" destId="{05A1962D-7FC0-42C4-AFD5-6B3366A2176E}" srcOrd="0" destOrd="0" presId="urn:microsoft.com/office/officeart/2005/8/layout/vList2"/>
    <dgm:cxn modelId="{F15C0553-8D2A-49D2-A69D-6CB7A17C1DD9}" type="presOf" srcId="{92E529F4-DE97-499D-B26E-DFDAB2F492BF}" destId="{53594034-89F7-4D30-A420-88EE413A5F1C}" srcOrd="0" destOrd="0" presId="urn:microsoft.com/office/officeart/2005/8/layout/vList2"/>
    <dgm:cxn modelId="{99B92FA6-9A1B-4B5D-A37C-2FC6919487DB}" type="presOf" srcId="{1018B7AD-2D1B-431C-84F4-01FFD2BF4A76}" destId="{D7362F91-4346-4ABA-8136-94D45CD3F287}" srcOrd="0" destOrd="0" presId="urn:microsoft.com/office/officeart/2005/8/layout/vList2"/>
    <dgm:cxn modelId="{63F80ADB-2894-43D4-B656-4D3993DB9B6A}" srcId="{34C65DBD-47B6-402B-99BC-A34C17DD1DAE}" destId="{DBDBFDB1-70EC-4F3E-A584-BBAF9D1E2586}" srcOrd="1" destOrd="0" parTransId="{BED38409-ABE0-440E-BC99-80B351F99A23}" sibTransId="{4DA9884D-A290-4E24-84DF-1255AD4F3791}"/>
    <dgm:cxn modelId="{9EA491DB-FB0F-4B12-93D4-F9DEC19E5F58}" srcId="{34C65DBD-47B6-402B-99BC-A34C17DD1DAE}" destId="{1018B7AD-2D1B-431C-84F4-01FFD2BF4A76}" srcOrd="2" destOrd="0" parTransId="{01580D8A-96FC-4B57-9B07-3CDE5F11DF5B}" sibTransId="{4675E4B7-995B-4FA6-8D54-5BAB9AEB0B4A}"/>
    <dgm:cxn modelId="{4A73EFDF-4ADF-4DDF-83C9-1EBDE0E59F47}" srcId="{34C65DBD-47B6-402B-99BC-A34C17DD1DAE}" destId="{92E529F4-DE97-499D-B26E-DFDAB2F492BF}" srcOrd="0" destOrd="0" parTransId="{D4FA741B-871B-4359-85E6-246D3099C4E1}" sibTransId="{C3DA9909-4461-44EB-9FA2-B6E32690C691}"/>
    <dgm:cxn modelId="{3266BAB6-7B3C-451A-9F1C-FFE4F9ECD547}" type="presParOf" srcId="{05A1962D-7FC0-42C4-AFD5-6B3366A2176E}" destId="{53594034-89F7-4D30-A420-88EE413A5F1C}" srcOrd="0" destOrd="0" presId="urn:microsoft.com/office/officeart/2005/8/layout/vList2"/>
    <dgm:cxn modelId="{C8782D7D-BF23-45AA-A006-CDD91100F4AA}" type="presParOf" srcId="{05A1962D-7FC0-42C4-AFD5-6B3366A2176E}" destId="{0C923408-E7EF-49A1-AF58-77A544092609}" srcOrd="1" destOrd="0" presId="urn:microsoft.com/office/officeart/2005/8/layout/vList2"/>
    <dgm:cxn modelId="{F95243D0-8DBA-4E86-880A-5F704EBD232A}" type="presParOf" srcId="{05A1962D-7FC0-42C4-AFD5-6B3366A2176E}" destId="{AE78F314-E6C0-4D13-96EC-911D749E9EA0}" srcOrd="2" destOrd="0" presId="urn:microsoft.com/office/officeart/2005/8/layout/vList2"/>
    <dgm:cxn modelId="{30730105-6458-4B02-9B8A-64E47AD4E64C}" type="presParOf" srcId="{05A1962D-7FC0-42C4-AFD5-6B3366A2176E}" destId="{4003F83F-7BF9-4B1B-837C-D3F50B76F784}" srcOrd="3" destOrd="0" presId="urn:microsoft.com/office/officeart/2005/8/layout/vList2"/>
    <dgm:cxn modelId="{EA1FB73D-01CD-4913-ABCB-771135647E44}" type="presParOf" srcId="{05A1962D-7FC0-42C4-AFD5-6B3366A2176E}" destId="{D7362F91-4346-4ABA-8136-94D45CD3F28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1F51095-2FC0-423E-8B59-76637C573E3C}">
      <dsp:nvSpPr>
        <dsp:cNvPr id="0" name=""/>
        <dsp:cNvSpPr/>
      </dsp:nvSpPr>
      <dsp:spPr>
        <a:xfrm>
          <a:off x="870" y="0"/>
          <a:ext cx="3525995" cy="2779713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290" tIns="0" rIns="348290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RANGERS WILL BE ABLE TO:</a:t>
          </a:r>
          <a:endParaRPr lang="en-US" sz="1900" kern="1200"/>
        </a:p>
      </dsp:txBody>
      <dsp:txXfrm>
        <a:off x="870" y="1111885"/>
        <a:ext cx="3525995" cy="1667827"/>
      </dsp:txXfrm>
    </dsp:sp>
    <dsp:sp modelId="{8FC73744-8E8B-460D-885C-FABCAF0A7CA2}">
      <dsp:nvSpPr>
        <dsp:cNvPr id="0" name=""/>
        <dsp:cNvSpPr/>
      </dsp:nvSpPr>
      <dsp:spPr>
        <a:xfrm>
          <a:off x="870" y="0"/>
          <a:ext cx="3525995" cy="11118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290" tIns="165100" rIns="348290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01</a:t>
          </a:r>
        </a:p>
      </dsp:txBody>
      <dsp:txXfrm>
        <a:off x="870" y="0"/>
        <a:ext cx="3525995" cy="1111885"/>
      </dsp:txXfrm>
    </dsp:sp>
    <dsp:sp modelId="{5C0C6889-2EC8-469F-84C9-53ABA9F80250}">
      <dsp:nvSpPr>
        <dsp:cNvPr id="0" name=""/>
        <dsp:cNvSpPr/>
      </dsp:nvSpPr>
      <dsp:spPr>
        <a:xfrm>
          <a:off x="3808945" y="0"/>
          <a:ext cx="3525995" cy="2779713"/>
        </a:xfrm>
        <a:prstGeom prst="rect">
          <a:avLst/>
        </a:prstGeom>
        <a:solidFill>
          <a:schemeClr val="accent2">
            <a:hueOff val="-772760"/>
            <a:satOff val="76"/>
            <a:lumOff val="3529"/>
            <a:alphaOff val="0"/>
          </a:schemeClr>
        </a:solidFill>
        <a:ln w="12700" cap="flat" cmpd="sng" algn="ctr">
          <a:solidFill>
            <a:schemeClr val="accent2">
              <a:hueOff val="-772760"/>
              <a:satOff val="76"/>
              <a:lumOff val="352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290" tIns="0" rIns="348290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EXPLAIN THE PURPOSE, PROCESS AND PARTNERS OF THE NATIONAL MINIMUM STANDARD PROJECT;</a:t>
          </a:r>
          <a:endParaRPr lang="en-US" sz="1900" kern="1200"/>
        </a:p>
      </dsp:txBody>
      <dsp:txXfrm>
        <a:off x="3808945" y="1111885"/>
        <a:ext cx="3525995" cy="1667827"/>
      </dsp:txXfrm>
    </dsp:sp>
    <dsp:sp modelId="{3B32F13E-F4D7-4D33-AAF1-CD1DAC3B91E6}">
      <dsp:nvSpPr>
        <dsp:cNvPr id="0" name=""/>
        <dsp:cNvSpPr/>
      </dsp:nvSpPr>
      <dsp:spPr>
        <a:xfrm>
          <a:off x="3808945" y="0"/>
          <a:ext cx="3525995" cy="11118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290" tIns="165100" rIns="348290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02</a:t>
          </a:r>
        </a:p>
      </dsp:txBody>
      <dsp:txXfrm>
        <a:off x="3808945" y="0"/>
        <a:ext cx="3525995" cy="1111885"/>
      </dsp:txXfrm>
    </dsp:sp>
    <dsp:sp modelId="{F9770131-3FBD-45A6-B4D2-5272D2A0A8DD}">
      <dsp:nvSpPr>
        <dsp:cNvPr id="0" name=""/>
        <dsp:cNvSpPr/>
      </dsp:nvSpPr>
      <dsp:spPr>
        <a:xfrm>
          <a:off x="7617020" y="0"/>
          <a:ext cx="3525995" cy="2779713"/>
        </a:xfrm>
        <a:prstGeom prst="rect">
          <a:avLst/>
        </a:prstGeom>
        <a:solidFill>
          <a:schemeClr val="accent2">
            <a:hueOff val="-1545520"/>
            <a:satOff val="152"/>
            <a:lumOff val="7058"/>
            <a:alphaOff val="0"/>
          </a:schemeClr>
        </a:solidFill>
        <a:ln w="12700" cap="flat" cmpd="sng" algn="ctr">
          <a:solidFill>
            <a:schemeClr val="accent2">
              <a:hueOff val="-1545520"/>
              <a:satOff val="152"/>
              <a:lumOff val="705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290" tIns="0" rIns="348290" bIns="330200" numCol="1" spcCol="1270" anchor="t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b="1" kern="1200"/>
            <a:t>DESCRIBE THE NATIONAL MINIMUM STANDARDS OF ADMINISTRATION OF CRIMINAL JUSTICE IN THE COUNTRY;</a:t>
          </a:r>
          <a:endParaRPr lang="en-US" sz="1900" kern="1200"/>
        </a:p>
      </dsp:txBody>
      <dsp:txXfrm>
        <a:off x="7617020" y="1111885"/>
        <a:ext cx="3525995" cy="1667827"/>
      </dsp:txXfrm>
    </dsp:sp>
    <dsp:sp modelId="{B69F876F-1302-4B0F-934A-7F3C708D5E78}">
      <dsp:nvSpPr>
        <dsp:cNvPr id="0" name=""/>
        <dsp:cNvSpPr/>
      </dsp:nvSpPr>
      <dsp:spPr>
        <a:xfrm>
          <a:off x="7617020" y="0"/>
          <a:ext cx="3525995" cy="1111885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8290" tIns="165100" rIns="348290" bIns="165100" numCol="1" spcCol="1270" anchor="ctr" anchorCtr="0">
          <a:noAutofit/>
        </a:bodyPr>
        <a:lstStyle/>
        <a:p>
          <a:pPr marL="0" lvl="0" indent="0" algn="l" defTabSz="2489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600" kern="1200"/>
            <a:t>03</a:t>
          </a:r>
        </a:p>
      </dsp:txBody>
      <dsp:txXfrm>
        <a:off x="7617020" y="0"/>
        <a:ext cx="3525995" cy="111188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88A9C3-99E3-4016-A8A9-1158CC379634}">
      <dsp:nvSpPr>
        <dsp:cNvPr id="0" name=""/>
        <dsp:cNvSpPr/>
      </dsp:nvSpPr>
      <dsp:spPr>
        <a:xfrm>
          <a:off x="0" y="4711222"/>
          <a:ext cx="10664790" cy="10307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USE OF E-RECORDING FACILITIES BY COURTS? DO JUDGES WRITE PROCEEDINGS IN LONG HAND?</a:t>
          </a:r>
          <a:br>
            <a:rPr lang="en-US" sz="2000" kern="1200" dirty="0"/>
          </a:br>
          <a:endParaRPr lang="en-US" sz="2000" kern="1200" dirty="0"/>
        </a:p>
      </dsp:txBody>
      <dsp:txXfrm>
        <a:off x="0" y="4711222"/>
        <a:ext cx="10664790" cy="1030700"/>
      </dsp:txXfrm>
    </dsp:sp>
    <dsp:sp modelId="{68AB8402-4F25-4410-80C3-5F913054B182}">
      <dsp:nvSpPr>
        <dsp:cNvPr id="0" name=""/>
        <dsp:cNvSpPr/>
      </dsp:nvSpPr>
      <dsp:spPr>
        <a:xfrm rot="10800000">
          <a:off x="0" y="3141465"/>
          <a:ext cx="10664790" cy="158521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PROVISION IN THE ACJL FOR USE OF E-RECORDING FACILITIES TO EXPEDITE TRIALS?</a:t>
          </a:r>
        </a:p>
      </dsp:txBody>
      <dsp:txXfrm rot="10800000">
        <a:off x="0" y="3141465"/>
        <a:ext cx="10664790" cy="1030026"/>
      </dsp:txXfrm>
    </dsp:sp>
    <dsp:sp modelId="{F7219001-F161-41CA-A2FB-B16F7EB07420}">
      <dsp:nvSpPr>
        <dsp:cNvPr id="0" name=""/>
        <dsp:cNvSpPr/>
      </dsp:nvSpPr>
      <dsp:spPr>
        <a:xfrm rot="10800000">
          <a:off x="0" y="1552464"/>
          <a:ext cx="10664790" cy="158521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AVERAGE DURATION OF CRIMINAL TRIALS IN MAGISTRATE COURT; HIGH COURT?</a:t>
          </a:r>
        </a:p>
      </dsp:txBody>
      <dsp:txXfrm rot="10800000">
        <a:off x="0" y="1552464"/>
        <a:ext cx="10664790" cy="1030026"/>
      </dsp:txXfrm>
    </dsp:sp>
    <dsp:sp modelId="{8A9C1DB4-331F-4CDF-A05B-5C8271E379CD}">
      <dsp:nvSpPr>
        <dsp:cNvPr id="0" name=""/>
        <dsp:cNvSpPr/>
      </dsp:nvSpPr>
      <dsp:spPr>
        <a:xfrm rot="10800000">
          <a:off x="0" y="115501"/>
          <a:ext cx="10664790" cy="158521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NATIONAL MINIMUM STANDARDS WITH RESPECT TO CRIMINAL TRIALS</a:t>
          </a:r>
          <a:br>
            <a:rPr lang="en-US" sz="2000" b="1" kern="1200" dirty="0"/>
          </a:br>
          <a:br>
            <a:rPr lang="en-US" sz="2000" b="1" kern="1200" dirty="0"/>
          </a:br>
          <a:r>
            <a:rPr lang="en-US" sz="2000" b="1" kern="1200" dirty="0"/>
            <a:t>ASSESSED WITH REFERENCE TO:</a:t>
          </a:r>
        </a:p>
      </dsp:txBody>
      <dsp:txXfrm rot="10800000">
        <a:off x="0" y="115501"/>
        <a:ext cx="10664790" cy="103002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B7483E-4DD9-47E7-A5BD-581BA9D30DBE}">
      <dsp:nvSpPr>
        <dsp:cNvPr id="0" name=""/>
        <dsp:cNvSpPr/>
      </dsp:nvSpPr>
      <dsp:spPr>
        <a:xfrm>
          <a:off x="0" y="4577437"/>
          <a:ext cx="10036691" cy="75096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PRACTICE OF EFFECTIVE CASE-MANAGEMENT (DAY-TO-DAY TRIAL OF CASES).</a:t>
          </a:r>
        </a:p>
      </dsp:txBody>
      <dsp:txXfrm>
        <a:off x="0" y="4577437"/>
        <a:ext cx="10036691" cy="750966"/>
      </dsp:txXfrm>
    </dsp:sp>
    <dsp:sp modelId="{5E6C2AD7-624B-40B1-8757-432C76B1DBBA}">
      <dsp:nvSpPr>
        <dsp:cNvPr id="0" name=""/>
        <dsp:cNvSpPr/>
      </dsp:nvSpPr>
      <dsp:spPr>
        <a:xfrm rot="10800000">
          <a:off x="0" y="3433714"/>
          <a:ext cx="10036691" cy="11549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PAYMENT OF WITNESS EXPENSES;</a:t>
          </a:r>
        </a:p>
      </dsp:txBody>
      <dsp:txXfrm rot="10800000">
        <a:off x="0" y="3433714"/>
        <a:ext cx="10036691" cy="750475"/>
      </dsp:txXfrm>
    </dsp:sp>
    <dsp:sp modelId="{3F6FB6CB-9687-4512-93F9-C0B92C311B30}">
      <dsp:nvSpPr>
        <dsp:cNvPr id="0" name=""/>
        <dsp:cNvSpPr/>
      </dsp:nvSpPr>
      <dsp:spPr>
        <a:xfrm rot="10800000">
          <a:off x="0" y="2289992"/>
          <a:ext cx="10036691" cy="11549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ACTUAL PROTECTION MEASURES OR FACILITIES;</a:t>
          </a:r>
        </a:p>
      </dsp:txBody>
      <dsp:txXfrm rot="10800000">
        <a:off x="0" y="2289992"/>
        <a:ext cx="10036691" cy="750475"/>
      </dsp:txXfrm>
    </dsp:sp>
    <dsp:sp modelId="{4DC39E5D-A528-42A7-8525-5C1DCE7F7240}">
      <dsp:nvSpPr>
        <dsp:cNvPr id="0" name=""/>
        <dsp:cNvSpPr/>
      </dsp:nvSpPr>
      <dsp:spPr>
        <a:xfrm rot="10800000">
          <a:off x="0" y="1146270"/>
          <a:ext cx="10036691" cy="11549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LEGAL PROVISIONS FOR WITNESS PROTECTION;</a:t>
          </a:r>
        </a:p>
      </dsp:txBody>
      <dsp:txXfrm rot="10800000">
        <a:off x="0" y="1146270"/>
        <a:ext cx="10036691" cy="750475"/>
      </dsp:txXfrm>
    </dsp:sp>
    <dsp:sp modelId="{7D9AD11D-093F-4BC6-B5EC-C1570AA41725}">
      <dsp:nvSpPr>
        <dsp:cNvPr id="0" name=""/>
        <dsp:cNvSpPr/>
      </dsp:nvSpPr>
      <dsp:spPr>
        <a:xfrm rot="10800000">
          <a:off x="0" y="2548"/>
          <a:ext cx="10036691" cy="115498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576" tIns="163576" rIns="163576" bIns="163576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 dirty="0"/>
            <a:t>NATIONAL MINIMUM STANDARDS WITH RESPECT TO CRIMINAL TRIALS (Contd.)</a:t>
          </a:r>
          <a:endParaRPr lang="en-US" sz="2300" kern="1200" dirty="0"/>
        </a:p>
      </dsp:txBody>
      <dsp:txXfrm rot="10800000">
        <a:off x="0" y="2548"/>
        <a:ext cx="10036691" cy="750475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C040BA-D363-4D26-B855-72C3650C8108}">
      <dsp:nvSpPr>
        <dsp:cNvPr id="0" name=""/>
        <dsp:cNvSpPr/>
      </dsp:nvSpPr>
      <dsp:spPr>
        <a:xfrm>
          <a:off x="3698697" y="447"/>
          <a:ext cx="5038444" cy="161463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b="1" kern="1200" dirty="0"/>
            <a:t>NATIONAL MINIMUM STANDARDS WITH RESPECT TO CRIMINAL TRIALS (Contd.)</a:t>
          </a:r>
          <a:endParaRPr lang="en-US" sz="2100" kern="1200" dirty="0"/>
        </a:p>
      </dsp:txBody>
      <dsp:txXfrm>
        <a:off x="3745988" y="47738"/>
        <a:ext cx="4943862" cy="1520052"/>
      </dsp:txXfrm>
    </dsp:sp>
    <dsp:sp modelId="{C9F41137-B9EA-452C-BE4C-9EC6E3EF633A}">
      <dsp:nvSpPr>
        <dsp:cNvPr id="0" name=""/>
        <dsp:cNvSpPr/>
      </dsp:nvSpPr>
      <dsp:spPr>
        <a:xfrm rot="5400000">
          <a:off x="5975389" y="1647420"/>
          <a:ext cx="485061" cy="582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-5400000">
        <a:off x="6043298" y="1695926"/>
        <a:ext cx="349244" cy="339543"/>
      </dsp:txXfrm>
    </dsp:sp>
    <dsp:sp modelId="{3B727FCA-1CD5-4B51-9718-F91E5C0BEBFD}">
      <dsp:nvSpPr>
        <dsp:cNvPr id="0" name=""/>
        <dsp:cNvSpPr/>
      </dsp:nvSpPr>
      <dsp:spPr>
        <a:xfrm>
          <a:off x="1828857" y="2261831"/>
          <a:ext cx="8778124" cy="1293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/>
            <a:t>WHETHER COURTS RULE ON OBJECTIONS WHEN THEY ARE MOVED OR DEFER RULING TILL THE TIME OF JUDGMENT IN THE SUBSTANTIVE MATTER.</a:t>
          </a:r>
        </a:p>
      </dsp:txBody>
      <dsp:txXfrm>
        <a:off x="1866742" y="2299716"/>
        <a:ext cx="8702354" cy="1217728"/>
      </dsp:txXfrm>
    </dsp:sp>
    <dsp:sp modelId="{FC1CC612-D35D-4D5C-BDEF-4D9F8779DEE6}">
      <dsp:nvSpPr>
        <dsp:cNvPr id="0" name=""/>
        <dsp:cNvSpPr/>
      </dsp:nvSpPr>
      <dsp:spPr>
        <a:xfrm rot="5400000">
          <a:off x="5975389" y="3587667"/>
          <a:ext cx="485061" cy="58207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600" kern="1200"/>
        </a:p>
      </dsp:txBody>
      <dsp:txXfrm rot="-5400000">
        <a:off x="6043298" y="3636173"/>
        <a:ext cx="349244" cy="339543"/>
      </dsp:txXfrm>
    </dsp:sp>
    <dsp:sp modelId="{7E31B2DD-69E7-4736-BE8E-A2D372357F5C}">
      <dsp:nvSpPr>
        <dsp:cNvPr id="0" name=""/>
        <dsp:cNvSpPr/>
      </dsp:nvSpPr>
      <dsp:spPr>
        <a:xfrm>
          <a:off x="1107110" y="4202078"/>
          <a:ext cx="10221618" cy="129349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b="1" kern="1200" dirty="0"/>
            <a:t>USE OF STAY OF PROCEEDINGS IN CRIMINAL CASES</a:t>
          </a:r>
        </a:p>
      </dsp:txBody>
      <dsp:txXfrm>
        <a:off x="1144995" y="4239963"/>
        <a:ext cx="10145848" cy="1217728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38B1DA-CB42-451A-A187-A5320E364EFC}">
      <dsp:nvSpPr>
        <dsp:cNvPr id="0" name=""/>
        <dsp:cNvSpPr/>
      </dsp:nvSpPr>
      <dsp:spPr>
        <a:xfrm>
          <a:off x="0" y="0"/>
          <a:ext cx="8026133" cy="1525989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88A0CF5-A220-49E4-8580-0C91CAE2CCB1}">
      <dsp:nvSpPr>
        <dsp:cNvPr id="0" name=""/>
        <dsp:cNvSpPr/>
      </dsp:nvSpPr>
      <dsp:spPr>
        <a:xfrm>
          <a:off x="0" y="0"/>
          <a:ext cx="7223519" cy="152598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4048" tIns="384048" rIns="384048" bIns="384048" numCol="1" spcCol="1270" anchor="b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400" b="1" kern="1200"/>
            <a:t>POST TRIAL ISSUES </a:t>
          </a:r>
          <a:endParaRPr lang="en-US" sz="5400" kern="1200"/>
        </a:p>
      </dsp:txBody>
      <dsp:txXfrm>
        <a:off x="0" y="0"/>
        <a:ext cx="7223519" cy="1525989"/>
      </dsp:txXfrm>
    </dsp:sp>
    <dsp:sp modelId="{1EED4D43-48E3-49EC-9555-92E56272EB46}">
      <dsp:nvSpPr>
        <dsp:cNvPr id="0" name=""/>
        <dsp:cNvSpPr/>
      </dsp:nvSpPr>
      <dsp:spPr>
        <a:xfrm>
          <a:off x="3421011" y="1716738"/>
          <a:ext cx="381497" cy="38149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27371E-0DD7-413C-807D-BCB435FD42D4}">
      <dsp:nvSpPr>
        <dsp:cNvPr id="0" name=""/>
        <dsp:cNvSpPr/>
      </dsp:nvSpPr>
      <dsp:spPr>
        <a:xfrm>
          <a:off x="0" y="0"/>
          <a:ext cx="10435855" cy="1977799"/>
        </a:xfrm>
        <a:prstGeom prst="chevron">
          <a:avLst>
            <a:gd name="adj" fmla="val 4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D03548-29D9-4728-98B1-C8D9F2549DEC}">
      <dsp:nvSpPr>
        <dsp:cNvPr id="0" name=""/>
        <dsp:cNvSpPr/>
      </dsp:nvSpPr>
      <dsp:spPr>
        <a:xfrm>
          <a:off x="2788562" y="494449"/>
          <a:ext cx="8812500" cy="197779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b="1" kern="1200" dirty="0"/>
            <a:t>EXISTENCE OF COMPLIMENTARY RULES OR REGULATIONS TO ADMININSTRATION OF CRIMINAL JUSTICE</a:t>
          </a:r>
          <a:endParaRPr lang="en-US" sz="3300" kern="1200" dirty="0"/>
        </a:p>
      </dsp:txBody>
      <dsp:txXfrm>
        <a:off x="2846490" y="552377"/>
        <a:ext cx="8696644" cy="1861943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F0FF2B6-4FF9-4BDC-993B-F97D9D245BEA}">
      <dsp:nvSpPr>
        <dsp:cNvPr id="0" name=""/>
        <dsp:cNvSpPr/>
      </dsp:nvSpPr>
      <dsp:spPr>
        <a:xfrm>
          <a:off x="0" y="83690"/>
          <a:ext cx="10506991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ACJL RULES;</a:t>
          </a:r>
        </a:p>
      </dsp:txBody>
      <dsp:txXfrm>
        <a:off x="26930" y="110620"/>
        <a:ext cx="10453131" cy="497795"/>
      </dsp:txXfrm>
    </dsp:sp>
    <dsp:sp modelId="{38E25D0C-4118-4598-92B9-132DCDB3B716}">
      <dsp:nvSpPr>
        <dsp:cNvPr id="0" name=""/>
        <dsp:cNvSpPr/>
      </dsp:nvSpPr>
      <dsp:spPr>
        <a:xfrm>
          <a:off x="0" y="701585"/>
          <a:ext cx="10506991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SENTENCING GUIDELINES;</a:t>
          </a:r>
        </a:p>
      </dsp:txBody>
      <dsp:txXfrm>
        <a:off x="26930" y="728515"/>
        <a:ext cx="10453131" cy="497795"/>
      </dsp:txXfrm>
    </dsp:sp>
    <dsp:sp modelId="{E7ABAF98-96A7-40FB-BFD9-E2310D251839}">
      <dsp:nvSpPr>
        <dsp:cNvPr id="0" name=""/>
        <dsp:cNvSpPr/>
      </dsp:nvSpPr>
      <dsp:spPr>
        <a:xfrm>
          <a:off x="0" y="1319480"/>
          <a:ext cx="10506991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PLEA BARGAINING GUIDELINES;</a:t>
          </a:r>
        </a:p>
      </dsp:txBody>
      <dsp:txXfrm>
        <a:off x="26930" y="1346410"/>
        <a:ext cx="10453131" cy="497795"/>
      </dsp:txXfrm>
    </dsp:sp>
    <dsp:sp modelId="{CE41AC00-514C-42EE-B186-33184C13F5A6}">
      <dsp:nvSpPr>
        <dsp:cNvPr id="0" name=""/>
        <dsp:cNvSpPr/>
      </dsp:nvSpPr>
      <dsp:spPr>
        <a:xfrm>
          <a:off x="0" y="1937375"/>
          <a:ext cx="10506991" cy="55165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/>
            <a:t>ANY OTHER COMPLIMENTARY POLICY OR RULES TO AID CRIMINAL JUSTICE DELIVERY</a:t>
          </a:r>
        </a:p>
      </dsp:txBody>
      <dsp:txXfrm>
        <a:off x="26930" y="1964305"/>
        <a:ext cx="10453131" cy="497795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C66BBD-4493-46AB-8923-6879156D2899}">
      <dsp:nvSpPr>
        <dsp:cNvPr id="0" name=""/>
        <dsp:cNvSpPr/>
      </dsp:nvSpPr>
      <dsp:spPr>
        <a:xfrm>
          <a:off x="0" y="28767"/>
          <a:ext cx="10506991" cy="8352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6248" tIns="117856" rIns="206248" bIns="117856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b="1" kern="1200"/>
            <a:t>THIS IS ASSESSED WITH REFERENCE TO:</a:t>
          </a:r>
          <a:endParaRPr lang="en-US" sz="2900" kern="1200"/>
        </a:p>
      </dsp:txBody>
      <dsp:txXfrm>
        <a:off x="0" y="28767"/>
        <a:ext cx="10506991" cy="835200"/>
      </dsp:txXfrm>
    </dsp:sp>
    <dsp:sp modelId="{35155AEB-6978-418E-8F4E-A7F51B908B60}">
      <dsp:nvSpPr>
        <dsp:cNvPr id="0" name=""/>
        <dsp:cNvSpPr/>
      </dsp:nvSpPr>
      <dsp:spPr>
        <a:xfrm>
          <a:off x="0" y="863967"/>
          <a:ext cx="10506991" cy="390064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4686" tIns="154686" rIns="206248" bIns="232029" numCol="1" spcCol="1270" anchor="t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/>
            <a:t>ACJL PROVISIONS FOR A BODY TO COORDINATE THE ACTIVITIES OF THE VARIOUS CRIMINAL JUSTICE INSTITUTIONS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/>
            <a:t>EXISTENCE OF SUCH A BODY WITH A SECRETARIAT OR DESK;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/>
            <a:t>PROVISION OF FUNDING FOR THE BODY;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/>
            <a:t>CREATION OF A WORK PLAN OR PROGRAMMATIC ACTION PLAN OR ROAD MAP; SUBCOMITTEES;  </a:t>
          </a:r>
          <a:endParaRPr lang="en-US" sz="2900" kern="1200"/>
        </a:p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900" b="1" kern="1200"/>
            <a:t>EVIDENCE OF CO-ORDINATION SUCH AS SUBMISSION OF QUARTERLY REPORTS TO THE CHIEF JUDGE;</a:t>
          </a:r>
          <a:endParaRPr lang="en-US" sz="2900" kern="1200"/>
        </a:p>
      </dsp:txBody>
      <dsp:txXfrm>
        <a:off x="0" y="863967"/>
        <a:ext cx="10506991" cy="3900645"/>
      </dsp:txXfrm>
    </dsp:sp>
  </dsp:spTree>
</dsp:drawing>
</file>

<file path=ppt/diagrams/drawing1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E4A40BE-B870-4556-945B-236D5585E16F}">
      <dsp:nvSpPr>
        <dsp:cNvPr id="0" name=""/>
        <dsp:cNvSpPr/>
      </dsp:nvSpPr>
      <dsp:spPr>
        <a:xfrm>
          <a:off x="888" y="948949"/>
          <a:ext cx="1683584" cy="79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1</a:t>
          </a:r>
        </a:p>
      </dsp:txBody>
      <dsp:txXfrm>
        <a:off x="888" y="948949"/>
        <a:ext cx="1683584" cy="792000"/>
      </dsp:txXfrm>
    </dsp:sp>
    <dsp:sp modelId="{C83EF536-2569-45A6-80EF-1166CAB079ED}">
      <dsp:nvSpPr>
        <dsp:cNvPr id="0" name=""/>
        <dsp:cNvSpPr/>
      </dsp:nvSpPr>
      <dsp:spPr>
        <a:xfrm>
          <a:off x="1684472" y="354948"/>
          <a:ext cx="336716" cy="1980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3E8241-15AC-4B02-9136-AA81885D9A7A}">
      <dsp:nvSpPr>
        <dsp:cNvPr id="0" name=""/>
        <dsp:cNvSpPr/>
      </dsp:nvSpPr>
      <dsp:spPr>
        <a:xfrm>
          <a:off x="2155875" y="354948"/>
          <a:ext cx="6528319" cy="198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b="1" kern="1200" dirty="0"/>
            <a:t>BUDGETARY PROVISION FOR JUDGES, MAGISTRATES AND SUPPORT STAFF?</a:t>
          </a:r>
          <a:endParaRPr lang="en-US" sz="4000" kern="1200" dirty="0"/>
        </a:p>
      </dsp:txBody>
      <dsp:txXfrm>
        <a:off x="2155875" y="354948"/>
        <a:ext cx="6528319" cy="1980000"/>
      </dsp:txXfrm>
    </dsp:sp>
    <dsp:sp modelId="{0B83A9F8-5A33-4DE4-BE3B-EF28D15BA3A1}">
      <dsp:nvSpPr>
        <dsp:cNvPr id="0" name=""/>
        <dsp:cNvSpPr/>
      </dsp:nvSpPr>
      <dsp:spPr>
        <a:xfrm>
          <a:off x="888" y="3072949"/>
          <a:ext cx="1709028" cy="79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4480" tIns="101600" rIns="284480" bIns="101600" numCol="1" spcCol="1270" anchor="ctr" anchorCtr="0">
          <a:noAutofit/>
        </a:bodyPr>
        <a:lstStyle/>
        <a:p>
          <a:pPr marL="0" lvl="0" indent="0" algn="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2</a:t>
          </a:r>
        </a:p>
      </dsp:txBody>
      <dsp:txXfrm>
        <a:off x="888" y="3072949"/>
        <a:ext cx="1709028" cy="792000"/>
      </dsp:txXfrm>
    </dsp:sp>
    <dsp:sp modelId="{AED226FA-7259-43FD-9AF3-44785FE5E0A7}">
      <dsp:nvSpPr>
        <dsp:cNvPr id="0" name=""/>
        <dsp:cNvSpPr/>
      </dsp:nvSpPr>
      <dsp:spPr>
        <a:xfrm>
          <a:off x="1709916" y="2478949"/>
          <a:ext cx="341805" cy="1980000"/>
        </a:xfrm>
        <a:prstGeom prst="leftBrace">
          <a:avLst>
            <a:gd name="adj1" fmla="val 35000"/>
            <a:gd name="adj2" fmla="val 50000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B0F041-2C15-4C71-B789-5C5B629BCF07}">
      <dsp:nvSpPr>
        <dsp:cNvPr id="0" name=""/>
        <dsp:cNvSpPr/>
      </dsp:nvSpPr>
      <dsp:spPr>
        <a:xfrm>
          <a:off x="2188445" y="2478949"/>
          <a:ext cx="6495755" cy="19800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285750" lvl="1" indent="-285750" algn="l" defTabSz="1778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4000" b="1" kern="1200" dirty="0"/>
            <a:t>BUDGET APPROVED AND PERCENTAGE RELEASED IN THE LAST THREE YEARS.</a:t>
          </a:r>
          <a:endParaRPr lang="en-US" sz="4000" kern="1200" dirty="0"/>
        </a:p>
      </dsp:txBody>
      <dsp:txXfrm>
        <a:off x="2188445" y="2478949"/>
        <a:ext cx="6495755" cy="198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179847-7794-4B97-A93C-6BB66A82D7EA}">
      <dsp:nvSpPr>
        <dsp:cNvPr id="0" name=""/>
        <dsp:cNvSpPr/>
      </dsp:nvSpPr>
      <dsp:spPr>
        <a:xfrm>
          <a:off x="1051792" y="421408"/>
          <a:ext cx="840407" cy="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3185F0-47ED-48F2-9A89-54443DCA4DFB}">
      <dsp:nvSpPr>
        <dsp:cNvPr id="0" name=""/>
        <dsp:cNvSpPr/>
      </dsp:nvSpPr>
      <dsp:spPr>
        <a:xfrm>
          <a:off x="1942624" y="350850"/>
          <a:ext cx="96646" cy="181528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0F50223-7E07-464F-B778-6C05E5559F4A}">
      <dsp:nvSpPr>
        <dsp:cNvPr id="0" name=""/>
        <dsp:cNvSpPr/>
      </dsp:nvSpPr>
      <dsp:spPr>
        <a:xfrm>
          <a:off x="525296" y="0"/>
          <a:ext cx="842889" cy="8428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9" tIns="32709" rIns="32709" bIns="32709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1</a:t>
          </a:r>
        </a:p>
      </dsp:txBody>
      <dsp:txXfrm>
        <a:off x="648734" y="123438"/>
        <a:ext cx="596013" cy="596013"/>
      </dsp:txXfrm>
    </dsp:sp>
    <dsp:sp modelId="{D5A409EE-D947-422B-B7BD-84F2526AAA7B}">
      <dsp:nvSpPr>
        <dsp:cNvPr id="0" name=""/>
        <dsp:cNvSpPr/>
      </dsp:nvSpPr>
      <dsp:spPr>
        <a:xfrm>
          <a:off x="1282" y="1008489"/>
          <a:ext cx="1890917" cy="156484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8" tIns="165100" rIns="149158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STAGE 1: ROAD MAP &amp; BASELINE STUDY</a:t>
          </a:r>
          <a:endParaRPr lang="en-US" sz="1100" kern="1200"/>
        </a:p>
      </dsp:txBody>
      <dsp:txXfrm>
        <a:off x="1282" y="1321458"/>
        <a:ext cx="1890917" cy="1251878"/>
      </dsp:txXfrm>
    </dsp:sp>
    <dsp:sp modelId="{DB99FF0B-F3BC-482D-A0FE-3B987DA807DC}">
      <dsp:nvSpPr>
        <dsp:cNvPr id="0" name=""/>
        <dsp:cNvSpPr/>
      </dsp:nvSpPr>
      <dsp:spPr>
        <a:xfrm>
          <a:off x="2102302" y="421408"/>
          <a:ext cx="1890917" cy="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29DD89-20F5-457D-B5D1-89181FF794AA}">
      <dsp:nvSpPr>
        <dsp:cNvPr id="0" name=""/>
        <dsp:cNvSpPr/>
      </dsp:nvSpPr>
      <dsp:spPr>
        <a:xfrm>
          <a:off x="4043644" y="350850"/>
          <a:ext cx="96646" cy="181528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06F071-2E8B-42AB-99D2-A97B986F33B5}">
      <dsp:nvSpPr>
        <dsp:cNvPr id="0" name=""/>
        <dsp:cNvSpPr/>
      </dsp:nvSpPr>
      <dsp:spPr>
        <a:xfrm>
          <a:off x="2626316" y="0"/>
          <a:ext cx="842889" cy="8428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9" tIns="32709" rIns="32709" bIns="32709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2</a:t>
          </a:r>
        </a:p>
      </dsp:txBody>
      <dsp:txXfrm>
        <a:off x="2749754" y="123438"/>
        <a:ext cx="596013" cy="596013"/>
      </dsp:txXfrm>
    </dsp:sp>
    <dsp:sp modelId="{AF3931A7-8585-4B6C-9BA0-7FD7552520E5}">
      <dsp:nvSpPr>
        <dsp:cNvPr id="0" name=""/>
        <dsp:cNvSpPr/>
      </dsp:nvSpPr>
      <dsp:spPr>
        <a:xfrm>
          <a:off x="2102302" y="1008489"/>
          <a:ext cx="1890917" cy="156484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8" tIns="165100" rIns="149158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STAGE 2: PUBLICATION OF BASELINE ASSESSMENT REPORT</a:t>
          </a:r>
          <a:endParaRPr lang="en-US" sz="1100" kern="1200"/>
        </a:p>
      </dsp:txBody>
      <dsp:txXfrm>
        <a:off x="2102302" y="1321458"/>
        <a:ext cx="1890917" cy="1251878"/>
      </dsp:txXfrm>
    </dsp:sp>
    <dsp:sp modelId="{644AC1E0-3597-4A2D-B94A-C5864F589B82}">
      <dsp:nvSpPr>
        <dsp:cNvPr id="0" name=""/>
        <dsp:cNvSpPr/>
      </dsp:nvSpPr>
      <dsp:spPr>
        <a:xfrm>
          <a:off x="4203321" y="421408"/>
          <a:ext cx="1890917" cy="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B28B5B-E05A-4D3F-B7C0-CBBE47F2E93E}">
      <dsp:nvSpPr>
        <dsp:cNvPr id="0" name=""/>
        <dsp:cNvSpPr/>
      </dsp:nvSpPr>
      <dsp:spPr>
        <a:xfrm>
          <a:off x="6144663" y="350850"/>
          <a:ext cx="96646" cy="181528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4DC6D1-5C8A-4B3D-B14D-DEEA41E214D1}">
      <dsp:nvSpPr>
        <dsp:cNvPr id="0" name=""/>
        <dsp:cNvSpPr/>
      </dsp:nvSpPr>
      <dsp:spPr>
        <a:xfrm>
          <a:off x="4727335" y="0"/>
          <a:ext cx="842889" cy="8428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9" tIns="32709" rIns="32709" bIns="32709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3</a:t>
          </a:r>
        </a:p>
      </dsp:txBody>
      <dsp:txXfrm>
        <a:off x="4850773" y="123438"/>
        <a:ext cx="596013" cy="596013"/>
      </dsp:txXfrm>
    </dsp:sp>
    <dsp:sp modelId="{F960FE54-5150-417D-B423-94B508B6F9B0}">
      <dsp:nvSpPr>
        <dsp:cNvPr id="0" name=""/>
        <dsp:cNvSpPr/>
      </dsp:nvSpPr>
      <dsp:spPr>
        <a:xfrm>
          <a:off x="4203321" y="1008489"/>
          <a:ext cx="1890917" cy="156484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8" tIns="165100" rIns="149158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STAGE 3: PEER REVIEW WORKSHOP: STATES REPORT ON PROGRESS ACHIEVED SINCE BASELINE STUDY</a:t>
          </a:r>
          <a:endParaRPr lang="en-US" sz="1100" kern="1200"/>
        </a:p>
      </dsp:txBody>
      <dsp:txXfrm>
        <a:off x="4203321" y="1321458"/>
        <a:ext cx="1890917" cy="1251878"/>
      </dsp:txXfrm>
    </dsp:sp>
    <dsp:sp modelId="{05DDDBA6-E4BC-45C9-AA32-D19BE26FA270}">
      <dsp:nvSpPr>
        <dsp:cNvPr id="0" name=""/>
        <dsp:cNvSpPr/>
      </dsp:nvSpPr>
      <dsp:spPr>
        <a:xfrm>
          <a:off x="6304341" y="421408"/>
          <a:ext cx="1890917" cy="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C803F7-AD87-4AF0-91CF-8FAAFF15696D}">
      <dsp:nvSpPr>
        <dsp:cNvPr id="0" name=""/>
        <dsp:cNvSpPr/>
      </dsp:nvSpPr>
      <dsp:spPr>
        <a:xfrm>
          <a:off x="8245683" y="350850"/>
          <a:ext cx="96646" cy="181528"/>
        </a:xfrm>
        <a:prstGeom prst="chevron">
          <a:avLst>
            <a:gd name="adj" fmla="val 9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C46301-0682-43FB-8216-06E231FFDE3B}">
      <dsp:nvSpPr>
        <dsp:cNvPr id="0" name=""/>
        <dsp:cNvSpPr/>
      </dsp:nvSpPr>
      <dsp:spPr>
        <a:xfrm>
          <a:off x="6828355" y="0"/>
          <a:ext cx="842889" cy="8428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9" tIns="32709" rIns="32709" bIns="32709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4</a:t>
          </a:r>
        </a:p>
      </dsp:txBody>
      <dsp:txXfrm>
        <a:off x="6951793" y="123438"/>
        <a:ext cx="596013" cy="596013"/>
      </dsp:txXfrm>
    </dsp:sp>
    <dsp:sp modelId="{4A8581A1-05CF-48DA-923D-F2B31C136CDF}">
      <dsp:nvSpPr>
        <dsp:cNvPr id="0" name=""/>
        <dsp:cNvSpPr/>
      </dsp:nvSpPr>
      <dsp:spPr>
        <a:xfrm>
          <a:off x="6304341" y="1008489"/>
          <a:ext cx="1890917" cy="156484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8" tIns="165100" rIns="149158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STAGE 4: NATIONAL TECHNICAL REVIEW &amp; EVALUATION CONFERENCE (NTREC)</a:t>
          </a:r>
          <a:endParaRPr lang="en-US" sz="1100" kern="1200"/>
        </a:p>
      </dsp:txBody>
      <dsp:txXfrm>
        <a:off x="6304341" y="1321458"/>
        <a:ext cx="1890917" cy="1251878"/>
      </dsp:txXfrm>
    </dsp:sp>
    <dsp:sp modelId="{1C85723A-76D7-4F8F-8760-895F6F626C75}">
      <dsp:nvSpPr>
        <dsp:cNvPr id="0" name=""/>
        <dsp:cNvSpPr/>
      </dsp:nvSpPr>
      <dsp:spPr>
        <a:xfrm>
          <a:off x="8405360" y="421408"/>
          <a:ext cx="945458" cy="7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6DC2E8-A016-4462-A7F1-BABBCA789395}">
      <dsp:nvSpPr>
        <dsp:cNvPr id="0" name=""/>
        <dsp:cNvSpPr/>
      </dsp:nvSpPr>
      <dsp:spPr>
        <a:xfrm>
          <a:off x="8929374" y="0"/>
          <a:ext cx="842889" cy="8428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709" tIns="32709" rIns="32709" bIns="32709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/>
            <a:t>5</a:t>
          </a:r>
        </a:p>
      </dsp:txBody>
      <dsp:txXfrm>
        <a:off x="9052812" y="123438"/>
        <a:ext cx="596013" cy="596013"/>
      </dsp:txXfrm>
    </dsp:sp>
    <dsp:sp modelId="{A5A0F550-C638-4F35-8815-344C909D0630}">
      <dsp:nvSpPr>
        <dsp:cNvPr id="0" name=""/>
        <dsp:cNvSpPr/>
      </dsp:nvSpPr>
      <dsp:spPr>
        <a:xfrm>
          <a:off x="8405360" y="1008489"/>
          <a:ext cx="1890917" cy="1564847"/>
        </a:xfrm>
        <a:prstGeom prst="upArrowCallout">
          <a:avLst>
            <a:gd name="adj1" fmla="val 50000"/>
            <a:gd name="adj2" fmla="val 20000"/>
            <a:gd name="adj3" fmla="val 20000"/>
            <a:gd name="adj4" fmla="val 10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158" tIns="165100" rIns="149158" bIns="165100" numCol="1" spcCol="1270" anchor="t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b="1" kern="1200"/>
            <a:t>STAGE 5: PRESENTATION OF SCORE SHEET AND AWARDS </a:t>
          </a:r>
          <a:endParaRPr lang="en-US" sz="1100" kern="1200"/>
        </a:p>
      </dsp:txBody>
      <dsp:txXfrm>
        <a:off x="8405360" y="1321458"/>
        <a:ext cx="1890917" cy="125187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A6FFD-F59F-41B1-9769-5ECF32BE3AF5}">
      <dsp:nvSpPr>
        <dsp:cNvPr id="0" name=""/>
        <dsp:cNvSpPr/>
      </dsp:nvSpPr>
      <dsp:spPr>
        <a:xfrm>
          <a:off x="1001319" y="818"/>
          <a:ext cx="1977756" cy="1186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MINISTRIES OF JUSTICE;</a:t>
          </a:r>
          <a:endParaRPr lang="en-US" sz="1400" kern="1200"/>
        </a:p>
      </dsp:txBody>
      <dsp:txXfrm>
        <a:off x="1001319" y="818"/>
        <a:ext cx="1977756" cy="1186653"/>
      </dsp:txXfrm>
    </dsp:sp>
    <dsp:sp modelId="{20B5575C-A8FE-4BDA-8D87-AA3D5E625391}">
      <dsp:nvSpPr>
        <dsp:cNvPr id="0" name=""/>
        <dsp:cNvSpPr/>
      </dsp:nvSpPr>
      <dsp:spPr>
        <a:xfrm>
          <a:off x="3176851" y="818"/>
          <a:ext cx="1977756" cy="1186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AGENCIES OF CRIMINAL JUSTICE ADMINISTRATION;</a:t>
          </a:r>
          <a:endParaRPr lang="en-US" sz="1400" kern="1200"/>
        </a:p>
      </dsp:txBody>
      <dsp:txXfrm>
        <a:off x="3176851" y="818"/>
        <a:ext cx="1977756" cy="1186653"/>
      </dsp:txXfrm>
    </dsp:sp>
    <dsp:sp modelId="{28CDA0DF-1B7B-4D45-B37B-4406D4F98402}">
      <dsp:nvSpPr>
        <dsp:cNvPr id="0" name=""/>
        <dsp:cNvSpPr/>
      </dsp:nvSpPr>
      <dsp:spPr>
        <a:xfrm>
          <a:off x="5352383" y="818"/>
          <a:ext cx="1977756" cy="1186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CIVIL SOCIETY ORGANIZATIONS INCLUDING MACARTHUR CRIMINAL JSUTICE COHORT MEMBERS</a:t>
          </a:r>
          <a:endParaRPr lang="en-US" sz="1400" kern="1200"/>
        </a:p>
      </dsp:txBody>
      <dsp:txXfrm>
        <a:off x="5352383" y="818"/>
        <a:ext cx="1977756" cy="1186653"/>
      </dsp:txXfrm>
    </dsp:sp>
    <dsp:sp modelId="{42327FD8-F626-4011-A60C-9214039BBD7B}">
      <dsp:nvSpPr>
        <dsp:cNvPr id="0" name=""/>
        <dsp:cNvSpPr/>
      </dsp:nvSpPr>
      <dsp:spPr>
        <a:xfrm>
          <a:off x="7527915" y="818"/>
          <a:ext cx="1977756" cy="1186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DEVELOPMENT PARTNERS</a:t>
          </a:r>
          <a:endParaRPr lang="en-US" sz="1400" kern="1200"/>
        </a:p>
      </dsp:txBody>
      <dsp:txXfrm>
        <a:off x="7527915" y="818"/>
        <a:ext cx="1977756" cy="1186653"/>
      </dsp:txXfrm>
    </dsp:sp>
    <dsp:sp modelId="{FFA8D448-5550-4015-AA26-EBD2790338E6}">
      <dsp:nvSpPr>
        <dsp:cNvPr id="0" name=""/>
        <dsp:cNvSpPr/>
      </dsp:nvSpPr>
      <dsp:spPr>
        <a:xfrm>
          <a:off x="3176851" y="1385248"/>
          <a:ext cx="1977756" cy="1186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THE MEDIA AND</a:t>
          </a:r>
          <a:endParaRPr lang="en-US" sz="1400" kern="1200"/>
        </a:p>
      </dsp:txBody>
      <dsp:txXfrm>
        <a:off x="3176851" y="1385248"/>
        <a:ext cx="1977756" cy="1186653"/>
      </dsp:txXfrm>
    </dsp:sp>
    <dsp:sp modelId="{98DDEB9B-58F0-4B27-BCEE-169196A3139B}">
      <dsp:nvSpPr>
        <dsp:cNvPr id="0" name=""/>
        <dsp:cNvSpPr/>
      </dsp:nvSpPr>
      <dsp:spPr>
        <a:xfrm>
          <a:off x="5352383" y="1385248"/>
          <a:ext cx="1977756" cy="1186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/>
            <a:t>THE PUBLIC </a:t>
          </a:r>
          <a:endParaRPr lang="en-US" sz="1400" kern="1200"/>
        </a:p>
      </dsp:txBody>
      <dsp:txXfrm>
        <a:off x="5352383" y="1385248"/>
        <a:ext cx="1977756" cy="11866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29E566F-5082-45A1-A8BA-DC0C64301641}">
      <dsp:nvSpPr>
        <dsp:cNvPr id="0" name=""/>
        <dsp:cNvSpPr/>
      </dsp:nvSpPr>
      <dsp:spPr>
        <a:xfrm>
          <a:off x="0" y="0"/>
          <a:ext cx="105069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9EF8C0-236C-4763-BBED-D58E4D6FCEB6}">
      <dsp:nvSpPr>
        <dsp:cNvPr id="0" name=""/>
        <dsp:cNvSpPr/>
      </dsp:nvSpPr>
      <dsp:spPr>
        <a:xfrm>
          <a:off x="0" y="0"/>
          <a:ext cx="10506991" cy="1286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Every state in the country is required to pass the Administration of Criminal Justice Law.</a:t>
          </a:r>
        </a:p>
      </dsp:txBody>
      <dsp:txXfrm>
        <a:off x="0" y="0"/>
        <a:ext cx="10506991" cy="1286360"/>
      </dsp:txXfrm>
    </dsp:sp>
    <dsp:sp modelId="{316A8590-D4C0-48D3-85FF-0FD3C783EB1B}">
      <dsp:nvSpPr>
        <dsp:cNvPr id="0" name=""/>
        <dsp:cNvSpPr/>
      </dsp:nvSpPr>
      <dsp:spPr>
        <a:xfrm>
          <a:off x="0" y="1286360"/>
          <a:ext cx="10506991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0757277-2CE7-498E-98AF-AE618828D697}">
      <dsp:nvSpPr>
        <dsp:cNvPr id="0" name=""/>
        <dsp:cNvSpPr/>
      </dsp:nvSpPr>
      <dsp:spPr>
        <a:xfrm>
          <a:off x="0" y="1286360"/>
          <a:ext cx="10506991" cy="12863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t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So far 33 States have passed the ACJL.</a:t>
          </a:r>
        </a:p>
      </dsp:txBody>
      <dsp:txXfrm>
        <a:off x="0" y="1286360"/>
        <a:ext cx="10506991" cy="128636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2E6BA9-4F86-46F2-8A9C-7956B153507E}">
      <dsp:nvSpPr>
        <dsp:cNvPr id="0" name=""/>
        <dsp:cNvSpPr/>
      </dsp:nvSpPr>
      <dsp:spPr>
        <a:xfrm>
          <a:off x="0" y="149228"/>
          <a:ext cx="10506991" cy="103428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OF THE NUMEROUS PROVISIONS OF THE ACJA 2015 EVERY ADOPTING STATE SHOULD WATCH OUT FOR THE FOLLOWING:</a:t>
          </a:r>
        </a:p>
      </dsp:txBody>
      <dsp:txXfrm>
        <a:off x="50489" y="199717"/>
        <a:ext cx="10406013" cy="933302"/>
      </dsp:txXfrm>
    </dsp:sp>
    <dsp:sp modelId="{EBFF5DCF-6BE5-4EEF-BD90-464693E6FCB4}">
      <dsp:nvSpPr>
        <dsp:cNvPr id="0" name=""/>
        <dsp:cNvSpPr/>
      </dsp:nvSpPr>
      <dsp:spPr>
        <a:xfrm>
          <a:off x="0" y="1183509"/>
          <a:ext cx="10506991" cy="22066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597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1" i="1" kern="1200"/>
            <a:t>Section 106</a:t>
          </a:r>
          <a:r>
            <a:rPr lang="en-US" sz="2000" kern="1200"/>
            <a:t> – prosecutions of crimes are handled by legally trained persons, thereby abolishing lay police prosecutors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1" i="1" kern="1200"/>
            <a:t>Section 306</a:t>
          </a:r>
          <a:r>
            <a:rPr lang="en-US" sz="2000" kern="1200"/>
            <a:t> – prohibits stay of trial proceedings on account of an interlocutory appeal.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1" i="1" kern="1200"/>
            <a:t>Section 396</a:t>
          </a:r>
          <a:r>
            <a:rPr lang="en-US" sz="2000" kern="1200"/>
            <a:t> – provides the time frame for trials, and other trial case managements including day-to-day trials and limitations on number and duration of adjournment of criminal cases.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b="1" i="1" kern="1200"/>
            <a:t>Section 496</a:t>
          </a:r>
          <a:r>
            <a:rPr lang="en-US" sz="2000" kern="1200"/>
            <a:t> – creates the Administration of Criminal Justice Monitoring Committee (ACJMC), as the institution to monitor and coordinate compliance and implementation of the Act/laws</a:t>
          </a:r>
        </a:p>
      </dsp:txBody>
      <dsp:txXfrm>
        <a:off x="0" y="1183509"/>
        <a:ext cx="10506991" cy="220662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6DDBA8-797E-4993-B9A7-980B8711C555}">
      <dsp:nvSpPr>
        <dsp:cNvPr id="0" name=""/>
        <dsp:cNvSpPr/>
      </dsp:nvSpPr>
      <dsp:spPr>
        <a:xfrm>
          <a:off x="0" y="277872"/>
          <a:ext cx="6833175" cy="17503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marL="0" lvl="0" indent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b="1" kern="1200"/>
            <a:t>MEASURED WITH REFERENCE TO:</a:t>
          </a:r>
          <a:endParaRPr lang="en-US" sz="4400" kern="1200"/>
        </a:p>
      </dsp:txBody>
      <dsp:txXfrm>
        <a:off x="85444" y="363316"/>
        <a:ext cx="6662287" cy="1579432"/>
      </dsp:txXfrm>
    </dsp:sp>
    <dsp:sp modelId="{F8316E24-9C6B-45EA-8677-40D6CB8B9EAE}">
      <dsp:nvSpPr>
        <dsp:cNvPr id="0" name=""/>
        <dsp:cNvSpPr/>
      </dsp:nvSpPr>
      <dsp:spPr>
        <a:xfrm>
          <a:off x="0" y="2028193"/>
          <a:ext cx="6833175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6953" tIns="55880" rIns="312928" bIns="55880" numCol="1" spcCol="1270" anchor="t" anchorCtr="0">
          <a:noAutofit/>
        </a:bodyPr>
        <a:lstStyle/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b="1" kern="1200"/>
            <a:t>EXISTENCE OF A DRAFT ACJ BILL?</a:t>
          </a:r>
          <a:endParaRPr lang="en-US" sz="3400" kern="120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b="1" kern="1200"/>
            <a:t>LACK OF A DRAFT ACJL BILL?</a:t>
          </a:r>
          <a:endParaRPr lang="en-US" sz="3400" kern="120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b="1" kern="1200"/>
            <a:t>BILL PENDING IN THE HOUSE OF ASSEMBLY?</a:t>
          </a:r>
          <a:endParaRPr lang="en-US" sz="3400" kern="1200"/>
        </a:p>
        <a:p>
          <a:pPr marL="285750" lvl="1" indent="-285750" algn="l" defTabSz="1511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400" b="1" kern="1200"/>
            <a:t>BILL PASSED BUT AWAITING ASSENT?</a:t>
          </a:r>
          <a:endParaRPr lang="en-US" sz="3400" kern="1200"/>
        </a:p>
      </dsp:txBody>
      <dsp:txXfrm>
        <a:off x="0" y="2028193"/>
        <a:ext cx="6833175" cy="32788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2651D1-F273-44EE-AC66-338DAE218B47}">
      <dsp:nvSpPr>
        <dsp:cNvPr id="0" name=""/>
        <dsp:cNvSpPr/>
      </dsp:nvSpPr>
      <dsp:spPr>
        <a:xfrm>
          <a:off x="0" y="73504"/>
          <a:ext cx="5464315" cy="1272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/>
            <a:t>ASSESSED WITH REFERENCE TO:</a:t>
          </a:r>
        </a:p>
      </dsp:txBody>
      <dsp:txXfrm>
        <a:off x="62141" y="135645"/>
        <a:ext cx="5340033" cy="1148678"/>
      </dsp:txXfrm>
    </dsp:sp>
    <dsp:sp modelId="{F65A36B9-0085-4031-84A2-261718436B42}">
      <dsp:nvSpPr>
        <dsp:cNvPr id="0" name=""/>
        <dsp:cNvSpPr/>
      </dsp:nvSpPr>
      <dsp:spPr>
        <a:xfrm>
          <a:off x="0" y="1346464"/>
          <a:ext cx="5464315" cy="3841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3492" tIns="40640" rIns="227584" bIns="40640" numCol="1" spcCol="1270" anchor="t" anchorCtr="0">
          <a:noAutofit/>
        </a:bodyPr>
        <a:lstStyle/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 dirty="0"/>
            <a:t>CONDUCT OF STAKEHOLDERS’ SESITIZATION MEETING/WORKSHOP(S);</a:t>
          </a:r>
          <a:endParaRPr lang="en-US" sz="2500" kern="1200" dirty="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/>
            <a:t>EDUCATION OR SENSITIZATION OF THE PUBLIC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/>
            <a:t>TRAINING OF CRIMINAL JUSTICE OPERATIVES</a:t>
          </a:r>
          <a:endParaRPr lang="en-US" sz="2500" kern="1200"/>
        </a:p>
        <a:p>
          <a:pPr marL="228600" lvl="1" indent="-228600" algn="l" defTabSz="11112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500" b="1" kern="1200"/>
            <a:t>NEEDS ASSESSMENT OF THE IMPLEMENTING AGENCIES FOR EFFECTIVE USE OF THE LAW</a:t>
          </a:r>
          <a:endParaRPr lang="en-US" sz="2500" kern="1200"/>
        </a:p>
      </dsp:txBody>
      <dsp:txXfrm>
        <a:off x="0" y="1346464"/>
        <a:ext cx="5464315" cy="384192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9027D0-A66E-448E-88BD-8643450CF249}">
      <dsp:nvSpPr>
        <dsp:cNvPr id="0" name=""/>
        <dsp:cNvSpPr/>
      </dsp:nvSpPr>
      <dsp:spPr>
        <a:xfrm>
          <a:off x="0" y="0"/>
          <a:ext cx="4779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101B01-7667-49C9-869B-8622E3422452}">
      <dsp:nvSpPr>
        <dsp:cNvPr id="0" name=""/>
        <dsp:cNvSpPr/>
      </dsp:nvSpPr>
      <dsp:spPr>
        <a:xfrm>
          <a:off x="0" y="0"/>
          <a:ext cx="4779884" cy="1396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Provision in the ACJL for the establishment of Criminal Records Registry to collect data from the various police stations and other arresting agencies in the State.</a:t>
          </a:r>
        </a:p>
      </dsp:txBody>
      <dsp:txXfrm>
        <a:off x="0" y="0"/>
        <a:ext cx="4779884" cy="1396235"/>
      </dsp:txXfrm>
    </dsp:sp>
    <dsp:sp modelId="{50DFB58C-B3C9-4125-8D10-0D5E84F83A60}">
      <dsp:nvSpPr>
        <dsp:cNvPr id="0" name=""/>
        <dsp:cNvSpPr/>
      </dsp:nvSpPr>
      <dsp:spPr>
        <a:xfrm>
          <a:off x="0" y="1396235"/>
          <a:ext cx="4779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399A87-DAF7-4722-82E3-D370D82229DB}">
      <dsp:nvSpPr>
        <dsp:cNvPr id="0" name=""/>
        <dsp:cNvSpPr/>
      </dsp:nvSpPr>
      <dsp:spPr>
        <a:xfrm>
          <a:off x="0" y="1396235"/>
          <a:ext cx="4779884" cy="1396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Does the Criminal Records Registry Exist?</a:t>
          </a:r>
        </a:p>
      </dsp:txBody>
      <dsp:txXfrm>
        <a:off x="0" y="1396235"/>
        <a:ext cx="4779884" cy="1396235"/>
      </dsp:txXfrm>
    </dsp:sp>
    <dsp:sp modelId="{76F07A3B-3927-45DC-8898-9A74751A0AD6}">
      <dsp:nvSpPr>
        <dsp:cNvPr id="0" name=""/>
        <dsp:cNvSpPr/>
      </dsp:nvSpPr>
      <dsp:spPr>
        <a:xfrm>
          <a:off x="0" y="2792470"/>
          <a:ext cx="4779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9F1A45-EE82-4BA1-B0C1-54B8E5354E54}">
      <dsp:nvSpPr>
        <dsp:cNvPr id="0" name=""/>
        <dsp:cNvSpPr/>
      </dsp:nvSpPr>
      <dsp:spPr>
        <a:xfrm>
          <a:off x="0" y="2792470"/>
          <a:ext cx="4779884" cy="1396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What form of data collection? Manual or Electronic?</a:t>
          </a:r>
        </a:p>
      </dsp:txBody>
      <dsp:txXfrm>
        <a:off x="0" y="2792470"/>
        <a:ext cx="4779884" cy="1396235"/>
      </dsp:txXfrm>
    </dsp:sp>
    <dsp:sp modelId="{DE91504F-9E34-44AB-9686-C1743DA3FD53}">
      <dsp:nvSpPr>
        <dsp:cNvPr id="0" name=""/>
        <dsp:cNvSpPr/>
      </dsp:nvSpPr>
      <dsp:spPr>
        <a:xfrm>
          <a:off x="0" y="4188705"/>
          <a:ext cx="477988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F72E5B-F4BE-4F43-BCC6-24D9EFBD1009}">
      <dsp:nvSpPr>
        <dsp:cNvPr id="0" name=""/>
        <dsp:cNvSpPr/>
      </dsp:nvSpPr>
      <dsp:spPr>
        <a:xfrm>
          <a:off x="0" y="4188705"/>
          <a:ext cx="4779884" cy="13962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Whether the Criminal Records Registry remit records of arrests made in the State to the Attorney-General of the state?</a:t>
          </a:r>
        </a:p>
      </dsp:txBody>
      <dsp:txXfrm>
        <a:off x="0" y="4188705"/>
        <a:ext cx="4779884" cy="1396235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3594034-89F7-4D30-A420-88EE413A5F1C}">
      <dsp:nvSpPr>
        <dsp:cNvPr id="0" name=""/>
        <dsp:cNvSpPr/>
      </dsp:nvSpPr>
      <dsp:spPr>
        <a:xfrm>
          <a:off x="0" y="72280"/>
          <a:ext cx="10506991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WHAT DATA IS AVAILABLE ON ATPS?</a:t>
          </a:r>
        </a:p>
      </dsp:txBody>
      <dsp:txXfrm>
        <a:off x="51444" y="123724"/>
        <a:ext cx="10404103" cy="950952"/>
      </dsp:txXfrm>
    </dsp:sp>
    <dsp:sp modelId="{AE78F314-E6C0-4D13-96EC-911D749E9EA0}">
      <dsp:nvSpPr>
        <dsp:cNvPr id="0" name=""/>
        <dsp:cNvSpPr/>
      </dsp:nvSpPr>
      <dsp:spPr>
        <a:xfrm>
          <a:off x="0" y="1180841"/>
          <a:ext cx="10506991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EFFORTS TO DECONGEST THE CORRECTIONAL FACILITIES?</a:t>
          </a:r>
        </a:p>
      </dsp:txBody>
      <dsp:txXfrm>
        <a:off x="51444" y="1232285"/>
        <a:ext cx="10404103" cy="950952"/>
      </dsp:txXfrm>
    </dsp:sp>
    <dsp:sp modelId="{D7362F91-4346-4ABA-8136-94D45CD3F287}">
      <dsp:nvSpPr>
        <dsp:cNvPr id="0" name=""/>
        <dsp:cNvSpPr/>
      </dsp:nvSpPr>
      <dsp:spPr>
        <a:xfrm>
          <a:off x="0" y="2289402"/>
          <a:ext cx="10506991" cy="105384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/>
            <a:t>WHETHER THE NIGERIAN CORRECTIONAL SERVICE IN YOUR STATE REMIT QUARTERLY REPORTS OF PERSONS AWAITING TRIAL FOR MORE THAN 180 DAYS TO THE ATTORNEY-GENERAL, THE CHIEF JUDGE, THE LEGAL AID COUNCIL, THE NHRC, THE NBA?</a:t>
          </a:r>
        </a:p>
      </dsp:txBody>
      <dsp:txXfrm>
        <a:off x="51444" y="2340846"/>
        <a:ext cx="10404103" cy="9509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chevronAccent+Icon">
  <dgm:title val="Chevron Accent Process"/>
  <dgm:desc val="Use to show sequential steps in a task, process, or workflow, or to emphasize movement or direction. Works best with minimal Level 1 and Level 2 text."/>
  <dgm:catLst>
    <dgm:cat type="process" pri="9500"/>
    <dgm:cat type="officeonline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primFontSz" for="des" forName="txNode" op="equ" val="65"/>
      <dgm:constr type="w" for="ch" forName="compositeSpace" refType="w" refFor="ch" refForName="composite" fact="0.028"/>
    </dgm:constrLst>
    <dgm:ruleLst/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l" for="ch" forName="bgChev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 refType="w" fact="0.24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if>
          <dgm:else name="Name7">
            <dgm:constrLst>
              <dgm:constr type="l" for="ch" forName="bgChev" refType="w" fact="0.1"/>
              <dgm:constr type="w" for="ch" forName="bgChev" refType="w" fact="0.9"/>
              <dgm:constr type="t" for="ch" forName="bgChev"/>
              <dgm:constr type="h" for="ch" forName="bgChev" refType="w" refFor="ch" refForName="bgChev" fact="0.386"/>
              <dgm:constr type="l" for="ch" forName="txNode"/>
              <dgm:constr type="w" for="ch" forName="txNode" refType="w" fact="0.76"/>
              <dgm:constr type="t" for="ch" forName="txNode" refType="h" refFor="ch" refForName="bgChev" fact="0.25"/>
              <dgm:constr type="h" for="ch" forName="txNode" refType="h" refFor="ch" refForName="bgChev"/>
            </dgm:constrLst>
          </dgm:else>
        </dgm:choose>
        <dgm:ruleLst/>
        <dgm:layoutNode name="bgChev" styleLbl="node1">
          <dgm:alg type="sp"/>
          <dgm:choose name="Name8">
            <dgm:if name="Name9" func="var" arg="dir" op="equ" val="norm">
              <dgm:shape xmlns:r="http://schemas.openxmlformats.org/officeDocument/2006/relationships" type="chevron" r:blip="">
                <dgm:adjLst>
                  <dgm:adj idx="1" val="0.4"/>
                </dgm:adjLst>
              </dgm:shape>
            </dgm:if>
            <dgm:else name="Name10">
              <dgm:shape xmlns:r="http://schemas.openxmlformats.org/officeDocument/2006/relationships" rot="180" type="chevron" r:blip="">
                <dgm:adjLst>
                  <dgm:adj idx="1" val="0.4"/>
                </dgm:adjLst>
              </dgm:shape>
            </dgm:else>
          </dgm:choose>
          <dgm:presOf/>
          <dgm:constrLst/>
        </dgm:layoutNode>
        <dgm:layoutNode name="txNode" styleLbl="fgAcc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ruleLst>
            <dgm:rule type="primFontSz" val="5" fact="NaN" max="NaN"/>
          </dgm:ruleLst>
        </dgm:layoutNode>
      </dgm:layoutNode>
      <dgm:forEach name="Name11" axis="followSib" ptType="sibTrans" cnt="1">
        <dgm:layoutNode name="compositeSpace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7.xml><?xml version="1.0" encoding="utf-8"?>
<dgm:layoutDef xmlns:dgm="http://schemas.openxmlformats.org/drawingml/2006/diagram" xmlns:a="http://schemas.openxmlformats.org/drawingml/2006/main" uniqueId="urn:diagrams.loki3.com/BracketList">
  <dgm:title val="Vertical Bracket List"/>
  <dgm:desc val="Use to show grouped blocks of information.  Works well with large amounts of Level 2 text."/>
  <dgm:catLst>
    <dgm:cat type="list" pri="4110"/>
    <dgm:cat type="officeonline" pri="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3" srcId="0" destId="1" srcOrd="0" destOrd="0"/>
        <dgm:cxn modelId="4" srcId="1" destId="11" srcOrd="0" destOrd="0"/>
        <dgm:cxn modelId="5" srcId="0" destId="2" srcOrd="0" destOrd="0"/>
        <dgm:cxn modelId="6" srcId="2" destId="21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V" refType="primFontSz" refFor="des" refForName="parTx" fact="0.1"/>
      <dgm:constr type="primFontSz" for="des" forName="parTx" val="65"/>
      <dgm:constr type="primFontSz" for="des" forName="desTx" refType="primFontSz" refFor="des" refForName="parTx"/>
      <dgm:constr type="h" for="des" forName="parTx" refType="primFontSz" refFor="des" refForName="parTx" fact="0.55"/>
      <dgm:constr type="h" for="des" forName="bracket" refType="primFontSz" refFor="des" refForName="parTx" fact="0.55"/>
      <dgm:constr type="h" for="des" forName="desTx" refType="primFontSz" refFor="des" refForName="parTx" fact="0.55"/>
    </dgm:constrLst>
    <dgm:ruleLst>
      <dgm:rule type="primFontSz" for="des" forName="parTx" val="5" fact="NaN" max="NaN"/>
    </dgm:ruleLst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Tx" refType="w" fact="0.25"/>
          <dgm:constr type="w" for="ch" forName="bracket" refType="w" fact="0.05"/>
          <dgm:constr type="w" for="ch" forName="spH" refType="w" fact="0.02"/>
          <dgm:constr type="w" for="ch" forName="desTx" refType="w" fact="0.68"/>
          <dgm:constr type="h" for="ch" forName="bracket" refType="h" refFor="ch" refForName="desTx" op="gte"/>
          <dgm:constr type="h" for="ch" forName="bracket" refType="h" refFor="ch" refForName="parTx" op="gte"/>
          <dgm:constr type="h" for="ch" forName="desTx" refType="h" refFor="ch" refForName="parTx" op="gte"/>
        </dgm:constrLst>
        <dgm:ruleLst/>
        <dgm:layoutNode name="parTx" styleLbl="revTx">
          <dgm:varLst>
            <dgm:chMax val="1"/>
            <dgm:bulletEnabled val="1"/>
          </dgm:varLst>
          <dgm:choose name="Name8">
            <dgm:if name="Name9" func="var" arg="dir" op="equ" val="norm">
              <dgm:alg type="tx">
                <dgm:param type="parTxLTRAlign" val="r"/>
              </dgm:alg>
            </dgm:if>
            <dgm:else name="Name10">
              <dgm:alg type="tx">
                <dgm:param type="parTxLTRAlign" val="l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tMarg" refType="primFontSz" fact="0.2"/>
            <dgm:constr type="bMarg" refType="primFontSz" fact="0.2"/>
          </dgm:constrLst>
          <dgm:ruleLst>
            <dgm:rule type="h" val="INF" fact="NaN" max="NaN"/>
          </dgm:ruleLst>
        </dgm:layoutNode>
        <dgm:layoutNode name="bracket" styleLbl="parChTrans1D1">
          <dgm:alg type="sp"/>
          <dgm:choose name="Name11">
            <dgm:if name="Name12" func="var" arg="dir" op="equ" val="norm">
              <dgm:shape xmlns:r="http://schemas.openxmlformats.org/officeDocument/2006/relationships" type="leftBrace" r:blip="">
                <dgm:adjLst>
                  <dgm:adj idx="1" val="0.35"/>
                </dgm:adjLst>
              </dgm:shape>
            </dgm:if>
            <dgm:else name="Name13">
              <dgm:shape xmlns:r="http://schemas.openxmlformats.org/officeDocument/2006/relationships" rot="180" type="leftBrace" r:blip="">
                <dgm:adjLst>
                  <dgm:adj idx="1" val="0.35"/>
                </dgm:adjLst>
              </dgm:shape>
            </dgm:else>
          </dgm:choose>
          <dgm:presOf/>
        </dgm:layoutNode>
        <dgm:layoutNode name="spH">
          <dgm:alg type="sp"/>
        </dgm:layoutNode>
        <dgm:choose name="Name14">
          <dgm:if name="Name15" axis="ch" ptType="node" func="cnt" op="gte" val="1">
            <dgm:layoutNode name="desTx" styleLbl="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secFontSz" refType="primFontSz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h" val="INF" fact="NaN" max="NaN"/>
              </dgm:ruleLst>
            </dgm:layoutNode>
          </dgm:if>
          <dgm:else name="Name16"/>
        </dgm:choose>
      </dgm:layoutNode>
      <dgm:forEach name="Name17" axis="followSib" ptType="sibTrans" cnt="1">
        <dgm:layoutNode name="spV">
          <dgm:alg type="sp"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LinearArrowProcessNumbered">
  <dgm:title val="Linear Arrow Process Numbered"/>
  <dgm:desc val="Used to show a progression; a timeline; sequential steps in a task, process, or workflow; or to emphasize movement or direction. Automatic numbers have been introduced to show the steps of the process which appears in a circle. Level 1 and Level 2 text appear in a shape called UpArrowCallout. Also the nodes are connected by an arrow like shape emphasizing the process natur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3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w" for="ch" forName="compositeNode" refType="w"/>
      <dgm:constr type="h" for="ch" forName="compositeNode" op="equ"/>
      <dgm:constr type="w" for="ch" forName="sibTransComposite" refType="w" refFor="ch" refForName="compositeNode" fact="0"/>
      <dgm:constr type="w" for="des" forName="parTx"/>
      <dgm:constr type="h" for="des" forName="parTx" op="equ"/>
      <dgm:constr type="h" for="des" forName="parSh" op="equ"/>
      <dgm:constr type="w" for="des" forName="nodeText"/>
      <dgm:constr type="h" for="des" forName="nodeText" op="equ"/>
      <dgm:constr type="w" for="des" forName="parSh"/>
      <dgm:constr type="w" for="des" forName="parSh" op="equ"/>
      <dgm:constr type="primFontSz" for="des" forName="parTx" val="26"/>
      <dgm:constr type="primFontSz" for="des" forName="parTx" op="equ"/>
      <dgm:constr type="primFontSz" for="des" forName="parSh" op="equ"/>
      <dgm:constr type="primFontSz" for="des" forName="nodeText" op="equ"/>
      <dgm:constr type="secFontSz" for="des" forName="nodeText" op="equ"/>
      <dgm:constr type="primFontSz" for="des" forName="sibTransNodeCircle" op="equ"/>
      <dgm:constr type="h" for="des" forName="sibTransNodeCircle" op="equ"/>
      <dgm:constr type="w" for="des" forName="sibTransNodeCircle" op="equ"/>
      <dgm:constr type="h" for="des" forName="parTx" refType="primFontSz" refFor="des" refForName="parTx" fact="1.5"/>
      <dgm:constr type="h" for="ch" forName="compositeNode" refType="h"/>
      <dgm:constr type="h" for="des" forName="parSh" refType="w"/>
      <dgm:constr type="h" for="des" forName="nodeText" refType="primFontSz" refFor="des" refForName="parTx" fact="2.1"/>
      <dgm:constr type="h" for="des" forName="parSh" refType="h" refFor="des" refForName="parTx" op="lte" fact="1.2"/>
      <dgm:constr type="h" for="des" forName="parSh" refType="h" refFor="des" refForName="parTx" op="gte" fact="1.2"/>
    </dgm:constrLst>
    <dgm:ruleLst>
      <dgm:rule type="primFontSz" for="des" forName="parSh" val="5" fact="NaN" max="NaN"/>
    </dgm:ruleLst>
    <dgm:forEach name="Name3" axis="ch" ptType="node">
      <dgm:layoutNode name="compositeNode">
        <dgm:alg type="composite"/>
        <dgm:shape xmlns:r="http://schemas.openxmlformats.org/officeDocument/2006/relationships" r:blip="">
          <dgm:adjLst/>
        </dgm:shape>
        <dgm:presOf/>
        <dgm:choose name="Name004">
          <dgm:if name="Name5" axis="self" ptType="node" func="cnt" op="equ" val="0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/>
              <dgm:constr type="t" for="ch" forName="nodeText" refType="b" refFor="ch" refForName="parSh"/>
            </dgm:constrLst>
          </dgm:if>
          <dgm:else name="Name6">
            <dgm:constrLst>
              <dgm:constr type="w" for="ch" forName="parTx" refType="w"/>
              <dgm:constr type="w" for="ch" forName="parSh" refType="w" refFor="ch" refForName="parTx"/>
              <dgm:constr type="w" for="ch" forName="nodeText" refType="w" refFor="ch" refForName="parTx" fact="0.9"/>
              <dgm:constr type="t" for="ch" forName="nodeText" refType="b" refFor="ch" refForName="parSh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zOrderOff="1" hideGeom="1">
            <dgm:adjLst/>
          </dgm:shape>
          <dgm:presOf/>
          <dgm:constrLst>
            <dgm:constr type="h" refType="w" op="lte" fact="0.4"/>
            <dgm:constr type="h"/>
          </dgm:constrLst>
          <dgm:ruleLst>
            <dgm:rule type="h" val="INF" fact="NaN" max="NaN"/>
          </dgm:ruleLst>
        </dgm:layoutNode>
        <dgm:layoutNode name="parSh">
          <dgm:alg type="composite"/>
          <dgm:shape xmlns:r="http://schemas.openxmlformats.org/officeDocument/2006/relationships" r:blip="">
            <dgm:adjLst/>
          </dgm:shape>
          <dgm:presOf axis="self" ptType="node"/>
          <dgm:choose name="casesForFirstAndLastNode">
            <dgm:if name="ifFirstNode" axis="self" ptType="node" func="pos" op="equ" val="1">
              <dgm:choose name="removeLineWhenOnlyOneNode">
                <dgm:if name="ifOnlyOneNode" axis="followSib" ptType="node" func="cnt" op="equ" val="0">
                  <dgm:constrLst>
                    <dgm:constr type="h"/>
                    <dgm:constr type="h" for="ch" forName="lineNode" val="0.002"/>
                    <dgm:constr type="w" for="ch" forName="lineNode" refType="w" fact="0"/>
                    <dgm:constr type="w" for="ch" forName="lineArrowNode" refType="w" fact="0"/>
                    <dgm:constr type="h" for="ch" forName="lineArrowNode" refType="h" fact="0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if>
                <dgm:else name="ifMoreThanOneNode">
                  <dgm:constrLst>
                    <dgm:constr type="h"/>
                    <dgm:constr type="h" for="ch" forName="lineNode" val="0.002"/>
                    <dgm:constr type="w" for="ch" forName="lineNode" refType="w" fact="0.4"/>
                    <dgm:constr type="l" for="ch" forName="lineNode" refType="w" fact="0.5"/>
                    <dgm:constr type="w" for="ch" forName="lineArrowNode" refType="w" fact="0.046"/>
                    <dgm:constr type="h" for="ch" forName="lineArrowNode" refType="h" fact="0.18"/>
                    <dgm:constr type="l" for="ch" forName="lineArrowNode" refType="w" fact="0.924"/>
                    <dgm:constr type="t" for="ch" forName="lineArrowNode" refType="h" fact="0.18"/>
                    <dgm:constr type="ctrY" for="ch" forName="lineNode" refType="ctrY" refFor="ch" refForName="sibTransNodeCircle"/>
                    <dgm:constr type="h" for="ch" forName="sibTransNodeCircle" refType="h" fact="0.9"/>
                    <dgm:constr type="w" for="ch" forName="sibTransNodeCircle" refType="h" refFor="ch" refForName="sibTransNodeCircle"/>
                    <dgm:constr type="ctrX" for="ch" forName="sibTransNodeCircle" refType="w" fact="0.45"/>
                    <dgm:constr type="ctrY" for="ch" forName="sibTransNodeCircle" refType="h" fact="0.25"/>
                    <dgm:constr type="t" for="ch" forName="spacerBetweenCircleAndCallout" refType="b" refFor="ch" refForName="sibTransNodeCircle"/>
                    <dgm:constr type="h" for="ch" forName="spacerBetweenCircleAndCallout" val="4.6"/>
                  </dgm:constrLst>
                </dgm:else>
              </dgm:choose>
            </dgm:if>
            <dgm:if name="ifLastNode" axis="self" ptType="node" func="revPos" op="equ" val="1">
              <dgm:constrLst>
                <dgm:constr type="h"/>
                <dgm:constr type="h" for="ch" forName="lineNode" val="0.002"/>
                <dgm:constr type="w" for="ch" forName="lineNode" refType="w" fact="0.45"/>
                <dgm:constr type="w" for="ch" forName="lineArrowNode" refType="w" fact="0"/>
                <dgm:constr type="h" for="ch" forName="lineArrowNode" refType="h" fact="0"/>
                <dgm:constr type="ctrY" for="ch" forName="lineNode" refType="ctrY" refFor="ch" refForName="sibTransNodeCircle"/>
                <dgm:constr type="h" for="ch" forName="sibTransNodeCircle" refType="h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if>
            <dgm:else name="allOtherNodes">
              <dgm:constrLst>
                <dgm:constr type="h"/>
                <dgm:constr type="h" for="ch" forName="lineNode" val="0.002"/>
                <dgm:constr type="w" for="ch" forName="lineNode" refType="w" fact="0.9"/>
                <dgm:constr type="w" for="ch" forName="lineArrowNode" refType="w" fact="0.046"/>
                <dgm:constr type="h" for="ch" forName="lineArrowNode" refType="h" fact="0.18"/>
                <dgm:constr type="l" for="ch" forName="lineArrowNode" refType="w" fact="0.924"/>
                <dgm:constr type="t" for="ch" forName="lineArrowNode" refType="h" fact="0.18"/>
                <dgm:constr type="ctrY" for="ch" forName="lineNode" refType="ctrY" refFor="ch" refForName="sibTransNodeCircle"/>
                <dgm:constr type="h" for="ch" forName="sibTransNodeCircle" refType="h" fact="0.9"/>
                <dgm:constr type="w" for="ch" forName="sibTransNodeCircle" refType="h" refFor="ch" refForName="sibTransNodeCircle"/>
                <dgm:constr type="ctrX" for="ch" forName="sibTransNodeCircle" refType="w" fact="0.45"/>
                <dgm:constr type="ctrY" for="ch" forName="sibTransNodeCircle" refType="h" fact="0.25"/>
                <dgm:constr type="t" for="ch" forName="spacerBetweenCircleAndCallout" refType="b" refFor="ch" refForName="sibTransNodeCircle"/>
                <dgm:constr type="h" for="ch" forName="spacerBetweenCircleAndCallout" val="4.6"/>
              </dgm:constrLst>
            </dgm:else>
          </dgm:choose>
          <dgm:layoutNode name="lineNode" styleLbl="alignAccFollowNode1">
            <dgm:alg type="sp"/>
            <dgm:shape xmlns:r="http://schemas.openxmlformats.org/officeDocument/2006/relationships" type="rect" r:blip="">
              <dgm:adjLst/>
            </dgm:shape>
            <dgm:presOf/>
            <dgm:constrLst/>
            <dgm:ruleLst/>
          </dgm:layoutNode>
          <dgm:layoutNode name="lineArrowNode" styleLbl="alignAccFollowNode1">
            <dgm:alg type="sp"/>
            <dgm:shape xmlns:r="http://schemas.openxmlformats.org/officeDocument/2006/relationships" type="chevron" r:blip="">
              <dgm:adjLst>
                <dgm:adj idx="1" val="0.9"/>
              </dgm:adjLst>
            </dgm:shape>
            <dgm:presOf/>
            <dgm:ruleLst/>
          </dgm:layoutNode>
          <dgm:forEach name="Name19" axis="followSib" ptType="sibTrans" hideLastTrans="0" cnt="1">
            <dgm:layoutNode name="sibTransNodeCircle" styleLbl="alignNode1">
              <dgm:varLst>
                <dgm:chMax val="0"/>
                <dgm:bulletEnabled/>
              </dgm:varLst>
              <dgm:presOf axis="self" ptType="sibTrans"/>
              <dgm:alg type="tx">
                <dgm:param type="txAnchorVert" val="mid"/>
                <dgm:param type="txAnchorHorzCh" val="ctr"/>
                <dgm:param type="parTxRTLAlign" val="l"/>
              </dgm:alg>
              <dgm:shape xmlns:r="http://schemas.openxmlformats.org/officeDocument/2006/relationships" type="ellipse" r:blip="">
                <dgm:adjLst/>
              </dgm:shape>
              <dgm:constrLst>
                <dgm:constr type="w" refType="h" op="equ"/>
                <dgm:constr type="primFontSz" val="60"/>
                <dgm:constr type="tMarg" refType="w" fact="0.11"/>
                <dgm:constr type="lMarg" refType="w" fact="0.11"/>
                <dgm:constr type="rMarg" refType="w" fact="0.11"/>
                <dgm:constr type="bMarg" refType="w" fact="0.11"/>
              </dgm:constrLst>
              <dgm:ruleLst>
                <dgm:rule type="primFontSz" val="14" fact="NaN" max="NaN"/>
              </dgm:ruleLst>
            </dgm:layoutNode>
            <dgm:layoutNode name="spacerBetweenCircleAndCallout">
              <dgm:varLst/>
              <dgm:presOf/>
              <dgm:alg type="sp"/>
              <dgm:shape xmlns:r="http://schemas.openxmlformats.org/officeDocument/2006/relationships" r:blip="">
                <dgm:adjLst/>
              </dgm:shape>
              <dgm:constrLst/>
              <dgm:ruleLst/>
            </dgm:layoutNode>
          </dgm:forEach>
          <dgm:presOf/>
          <dgm:ruleLst/>
        </dgm:layoutNode>
        <dgm:layoutNode name="nodeText" styleLbl="alignAccFollowNode1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upArrowCallout" r:blip="">
            <dgm:adjLst>
              <dgm:adj idx="1" val="0.5"/>
              <dgm:adj idx="2" val="0.2"/>
              <dgm:adj idx="3" val="0.2"/>
              <dgm:adj idx="4" val="1"/>
            </dgm:adjLst>
          </dgm:shape>
          <dgm:presOf axis="desOrSelf" ptType="node"/>
          <dgm:constrLst>
            <dgm:constr type="secFontSz" val="16"/>
            <dgm:constr type="primFontSz" val="26"/>
            <dgm:constr type="h"/>
            <dgm:constr type="tMarg" val="13"/>
            <dgm:constr type="lMarg" refType="w" fact="0.2236"/>
            <dgm:constr type="rMarg" refType="w" fact="0.2236"/>
            <dgm:constr type="bMarg" val="13"/>
          </dgm:constrLst>
          <dgm:ruleLst>
            <dgm:rule type="secFontSz" val="11" fact="NaN" max="NaN"/>
            <dgm:rule type="primFontSz" val="11" fact="NaN" max="NaN"/>
            <dgm:rule type="h" val="INF" fact="NaN" max="NaN"/>
          </dgm:ruleLst>
        </dgm:layoutNode>
      </dgm:layoutNode>
      <dgm:forEach name="sibTransForEach" axis="followSib" ptType="sibTrans" cnt="1">
        <dgm:layoutNode name="sibTransComposite" styleLbl="alignAccFollowNode1">
          <dgm:alg type="sp"/>
          <dgm:shape xmlns:r="http://schemas.openxmlformats.org/officeDocument/2006/relationships" r:blip="">
            <dgm:adjLst/>
          </dgm:shape>
          <dgm:ruleLst/>
        </dgm:layoutNode>
        <dgm:ruleLst>
          <dgm:rule type="h" val="INF" fact="NaN" max="NaN"/>
        </dgm:ruleLst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0">
            <a:buAutoNum type="arabicParenBoth"/>
          </dgm1611:buPr>
        </dgm1611:autoBuNodeInfo>
      </dgm1611:autoBuNodeInfoLst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342FE-E00B-4FAF-8F73-F722060EBA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978408"/>
            <a:ext cx="10506991" cy="2531555"/>
          </a:xfrm>
          <a:prstGeom prst="rect">
            <a:avLst/>
          </a:prstGeom>
        </p:spPr>
        <p:txBody>
          <a:bodyPr anchor="b"/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1CCE2-4461-473E-B23C-34C8CCF04B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2600" y="3602038"/>
            <a:ext cx="10506991" cy="2277554"/>
          </a:xfrm>
        </p:spPr>
        <p:txBody>
          <a:bodyPr/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AA551A-CE2F-4E35-A714-B1F04D4B4E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B5C907-6594-4DFF-A32B-449C3BA96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376D75-E9DA-4660-AC52-51BA63FCB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3462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1999A10-4355-4A13-B008-196B21ABEE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600" y="483576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36D448-AFEA-4483-B0E4-002840525C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F216234-4516-4303-8F60-A8127D89A5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192" y="3103131"/>
            <a:ext cx="10506991" cy="309294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6B5D50-A474-462B-A807-DF186B1C2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F1DAF-2E2D-46ED-AA3E-3D2FE4039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FC771-EB13-4EB5-A0A2-3968C6ABB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3B596B8-8230-4695-8D76-F06AFA8156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53EBF93-5FD9-4F4E-8485-7B937145C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914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6B4D06-C7C6-4949-8EB2-F03ED999A2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041710" y="978408"/>
            <a:ext cx="2947881" cy="512477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921B9D-8C11-4176-AF22-89F972E21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84632" y="978408"/>
            <a:ext cx="7256453" cy="51247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A9E1C-8E18-4A35-9BD8-427B1D14B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116CDB-7BB6-4DD2-A626-6DA8E569F2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D0403B-439E-449F-83B1-799EEC239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37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943735-A77F-440D-9448-6AE7C204D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157984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6C6EE-D55E-454B-B28C-EC73D1DB4A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2A2905-6D2E-4319-9521-61452AB8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AC7550-84E8-49D3-B419-6F5F327DA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AD2C6B-EA5D-4D97-BC84-6C860D536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163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1B299E6-11CC-4181-86C3-528A13F1F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22232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E803473-0A64-4F9F-833B-8D64E3901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9"/>
            <a:ext cx="10515600" cy="2716769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873736-B424-40F2-B562-6DC10E5EDE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4171445"/>
            <a:ext cx="10515600" cy="1918205"/>
          </a:xfrm>
        </p:spPr>
        <p:txBody>
          <a:bodyPr>
            <a:normAutofit/>
          </a:bodyPr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348851-37C0-478D-B722-D76C817DC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E063E-66CE-4C18-91FA-D14AE052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A66D3D-FD62-470C-BC3C-A03771A32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DDFF0049-0231-4557-A707-569556F0CA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3922232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457A0DB1-87C8-4BF4-B2A2-F9CA6ED05A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6C29209-8A8F-48A7-8BA2-AFADA37CBD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7177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6166BE9C-AE7C-4C39-9694-C32D6939B9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483577"/>
            <a:ext cx="11147071" cy="2434824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ACC42C-303A-4BDF-990A-2B07967BC9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599" y="978408"/>
            <a:ext cx="11147071" cy="17552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C55CEF-353E-4E14-83AD-ACADDC08D9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8260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55ECEF-9654-4AC1-BF77-7BC602BBD4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1120" y="3103131"/>
            <a:ext cx="5418551" cy="30738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922FC8-BC06-407B-A82B-DA62B33A1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5B701-4E1F-48AA-8A3C-ED5DD9151E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BCA31-8AC7-46F5-BCAB-41D54DF83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21BA86D8-2A29-4A0E-AEA0-39B41C4187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F085E13E-918A-4D04-9E84-94148D7C87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92345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5E892-D975-4DD6-8583-A14DDBE85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1" y="978407"/>
            <a:ext cx="11145039" cy="1339584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1F7700-CECC-4881-BE5C-A13CD825B7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4632" y="2500921"/>
            <a:ext cx="5346222" cy="823912"/>
          </a:xfrm>
        </p:spPr>
        <p:txBody>
          <a:bodyPr anchor="b">
            <a:normAutofit/>
          </a:bodyPr>
          <a:lstStyle>
            <a:lvl1pPr marL="0" indent="0">
              <a:buNone/>
              <a:defRPr lang="en-US" sz="2400" b="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CA50766-520A-44C5-943E-569222B74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84632" y="3428999"/>
            <a:ext cx="5346222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2F7E42-976A-4239-8006-D68538D4B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57120" y="2500921"/>
            <a:ext cx="5372551" cy="823912"/>
          </a:xfrm>
        </p:spPr>
        <p:txBody>
          <a:bodyPr anchor="b"/>
          <a:lstStyle>
            <a:lvl1pPr marL="0" indent="0">
              <a:buNone/>
              <a:defRPr lang="en-US" sz="2400" b="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F8CA329-951F-4391-ADC5-7EA320B778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57120" y="3428999"/>
            <a:ext cx="5372551" cy="27606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EC22A-DA46-460C-B865-D928C20AE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EB2D647-42C5-4AB7-BB71-3A4406571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84632" y="6419088"/>
            <a:ext cx="4114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0B2B67-714C-46DA-85E5-598B4244D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89591" y="-7190"/>
            <a:ext cx="640080" cy="365125"/>
          </a:xfrm>
        </p:spPr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19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D4B6724-AB30-4E7C-BE2B-ECD94FF1B4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1007" y="3933311"/>
            <a:ext cx="11147071" cy="2434825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01D4BAB-2678-4A19-A575-C47CAF1446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634472" cy="2591509"/>
          </a:xfrm>
          <a:prstGeom prst="rect">
            <a:avLst/>
          </a:prstGeom>
        </p:spPr>
        <p:txBody>
          <a:bodyPr anchor="b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47C89E-0ABD-4FD2-924C-894345ADF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3026CE-9CC8-403B-88B1-184D16532A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B3D616-3C18-401B-A792-E75149FDF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04EC6F70-D800-4067-A36A-5BBFC8018E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393331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42B66CB6-8988-4FBA-8524-726765A5F2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1007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40882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C73F84-0C6B-4EF4-9405-C389824999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CCEC807-744E-4C5C-8B15-09AED3E570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FBCB19-9F4B-474C-85C1-4A645A9718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457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A88B0-DD6B-449B-AE32-D3192081E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8"/>
            <a:ext cx="4287393" cy="2450592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22ED6-5B69-4B3B-BF96-3A75F2107F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7" y="987425"/>
            <a:ext cx="6446484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704043-D45F-440A-A15D-2718A913E0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0072DC-7326-43E7-806C-B690C439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F89A0F-B8C6-4AA6-A9C4-4A454F422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57A616-A4F2-4FC5-88DE-B4E6BA5428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259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B773D-D007-4687-BA9C-9F229829B5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4632" y="978407"/>
            <a:ext cx="4287393" cy="2450593"/>
          </a:xfrm>
          <a:prstGeom prst="rect">
            <a:avLst/>
          </a:prstGeom>
        </p:spPr>
        <p:txBody>
          <a:bodyPr anchor="b"/>
          <a:lstStyle>
            <a:lvl1pPr>
              <a:defRPr lang="en-US" sz="5400" kern="1200" smtClean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A75FC-78D2-4EF5-884F-11B7BACF79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7" y="987425"/>
            <a:ext cx="6446483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7CE0BB-D335-4391-A23F-194C575CAF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84632" y="3645074"/>
            <a:ext cx="4287393" cy="2223914"/>
          </a:xfrm>
        </p:spPr>
        <p:txBody>
          <a:bodyPr/>
          <a:lstStyle>
            <a:lvl1pPr marL="0" indent="0">
              <a:buNone/>
              <a:defRPr lang="en-US" sz="2400" i="1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7701E1-B97B-4DA5-B9AD-07B7C12476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8F32D-D8B6-4B9E-9CBF-DCAC30B7B93D}" type="datetimeFigureOut">
              <a:rPr lang="en-US" smtClean="0"/>
              <a:t>8/4/2022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6D9CF8-F42F-4618-9F26-8BFE5648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CA2023-1ECA-4A96-BDC7-F7FA4368B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553ECD-7F6D-420D-93CA-D8D15EB427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21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87A535-3CAC-46BC-B2B2-3AE83EC3A5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0" y="978408"/>
            <a:ext cx="10506991" cy="21530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8EBDBD-59EC-46ED-BE79-6D37B531D6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82600" y="3306870"/>
            <a:ext cx="10506991" cy="257272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921F5C-FD3D-42C7-90F4-5ECE6FFCFE7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84632" y="10058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81B8F32D-D8B6-4B9E-9CBF-DCAC30B7B93D}" type="datetimeFigureOut">
              <a:rPr lang="en-US" smtClean="0"/>
              <a:pPr/>
              <a:t>8/4/2022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E63D50-6D0B-4963-97B9-A32AE6323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84632" y="641908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6B5E08-CAC3-4C87-B143-5F8956AE90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989591" y="1005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60553ECD-7F6D-420D-93CA-D8D15EB427AC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73207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5.xml"/><Relationship Id="rId3" Type="http://schemas.openxmlformats.org/officeDocument/2006/relationships/diagramLayout" Target="../diagrams/layout14.xml"/><Relationship Id="rId7" Type="http://schemas.openxmlformats.org/officeDocument/2006/relationships/diagramData" Target="../diagrams/data15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11" Type="http://schemas.microsoft.com/office/2007/relationships/diagramDrawing" Target="../diagrams/drawing15.xml"/><Relationship Id="rId5" Type="http://schemas.openxmlformats.org/officeDocument/2006/relationships/diagramColors" Target="../diagrams/colors14.xml"/><Relationship Id="rId10" Type="http://schemas.openxmlformats.org/officeDocument/2006/relationships/diagramColors" Target="../diagrams/colors15.xml"/><Relationship Id="rId4" Type="http://schemas.openxmlformats.org/officeDocument/2006/relationships/diagramQuickStyle" Target="../diagrams/quickStyle14.xml"/><Relationship Id="rId9" Type="http://schemas.openxmlformats.org/officeDocument/2006/relationships/diagramQuickStyle" Target="../diagrams/quickStyle1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6.xml"/><Relationship Id="rId2" Type="http://schemas.openxmlformats.org/officeDocument/2006/relationships/diagramData" Target="../diagrams/data1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6.xml"/><Relationship Id="rId5" Type="http://schemas.openxmlformats.org/officeDocument/2006/relationships/diagramColors" Target="../diagrams/colors16.xml"/><Relationship Id="rId4" Type="http://schemas.openxmlformats.org/officeDocument/2006/relationships/diagramQuickStyle" Target="../diagrams/quickStyle1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7.xml"/><Relationship Id="rId2" Type="http://schemas.openxmlformats.org/officeDocument/2006/relationships/diagramData" Target="../diagrams/data1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7.xml"/><Relationship Id="rId5" Type="http://schemas.openxmlformats.org/officeDocument/2006/relationships/diagramColors" Target="../diagrams/colors17.xml"/><Relationship Id="rId4" Type="http://schemas.openxmlformats.org/officeDocument/2006/relationships/diagramQuickStyle" Target="../diagrams/quickStyle1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20BB609-EF92-42DB-836C-0699A590B5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FA88D0-E295-4CF3-934C-6423EACEB0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FE0431C-067B-4D3B-10E7-BB98D11AFD4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5834" r="-1" b="-1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6A48873-4406-41D0-FF0A-8272698FE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600" y="732032"/>
            <a:ext cx="6900839" cy="273639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400" b="1">
                <a:solidFill>
                  <a:srgbClr val="FFFFFF"/>
                </a:solidFill>
                <a:latin typeface="+mn-lt"/>
              </a:rPr>
              <a:t>ADMINISTRATION OF CRIMINAL JUSTICE IN NIGERIA: NATIONAL MINIMUM STANDARDS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AC9A0A-616D-4728-79EF-9445D6581C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6565" y="4201721"/>
            <a:ext cx="4986084" cy="1949813"/>
          </a:xfrm>
        </p:spPr>
        <p:txBody>
          <a:bodyPr anchor="b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</a:rPr>
              <a:t>PROPOSED BY </a:t>
            </a:r>
          </a:p>
          <a:p>
            <a:pPr algn="r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</a:rPr>
              <a:t>THE CENTRE FOR SOCIO-LEGAL STUDIES</a:t>
            </a:r>
          </a:p>
          <a:p>
            <a:pPr algn="r">
              <a:lnSpc>
                <a:spcPct val="90000"/>
              </a:lnSpc>
            </a:pPr>
            <a:r>
              <a:rPr lang="en-US" sz="2000" b="1">
                <a:solidFill>
                  <a:srgbClr val="FFFFFF"/>
                </a:solidFill>
              </a:rPr>
              <a:t>IN COLLABORATION WITH CRIMINAL JUSTICE STAKEHOLDERS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8F4E56A8-93D5-4BE3-AE61-84677331AD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BD492A0C-1773-477B-83B5-C707CB0577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rgbClr val="FFFF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11066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F193313-B8BF-E3DF-AE51-9A9D79643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865128"/>
            <a:ext cx="5613398" cy="526189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100" b="1" dirty="0"/>
              <a:t>EFFORTS BY EACH STATE TO CREATE AWARENESS ABOUT THE ACJL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671B74E7-4838-4A57-A093-7ECD0A0CF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164B30CE-C2B6-406B-921A-5A1BAAD87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2EBC5FD-CD55-09A1-FA1E-7D4FE0CE6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862184"/>
              </p:ext>
            </p:extLst>
          </p:nvPr>
        </p:nvGraphicFramePr>
        <p:xfrm>
          <a:off x="6165356" y="865127"/>
          <a:ext cx="5464315" cy="526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565205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6A29F7-47AA-4A26-A973-3B739B35A75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09" y="489853"/>
            <a:ext cx="6186871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B63F1B-2AE6-BD8A-4077-DAAE41101D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5382" y="976152"/>
            <a:ext cx="5592076" cy="5024920"/>
          </a:xfrm>
        </p:spPr>
        <p:txBody>
          <a:bodyPr anchor="ctr">
            <a:normAutofit/>
          </a:bodyPr>
          <a:lstStyle/>
          <a:p>
            <a:r>
              <a:rPr lang="en-US" sz="6100" b="1"/>
              <a:t>EXISTENCE OF CRIMINAL RECORDS REGISTRY IN THE STATE?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0169DE1-6993-40AA-83B4-966C382382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FE79FD0-1393-428D-8236-F316DD776C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3095C9-10AD-DB84-4DE1-597E5C23E67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7955416"/>
              </p:ext>
            </p:extLst>
          </p:nvPr>
        </p:nvGraphicFramePr>
        <p:xfrm>
          <a:off x="6849787" y="636529"/>
          <a:ext cx="4779884" cy="55849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07241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44B23-531A-28CF-93D9-CE81091D5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AVAILABILITY OF CRIMINAL JUSTICE DATA OR STATISTICS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6EFF3-EA47-D007-EC74-32B8DBE2A3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ACJA/ACJL PRESUPPOSSES THAT EVERY STATE POSSESSES BASIC DATA ON CRIMINAL JUSTICE SUCH AS: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 RECORD OF ARRESTS;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RECORD OF PREVALENT OFFENCES;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RECORD OF CONVICTIONS; ETC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12166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B48881-5DFD-3FE6-99E2-3CD4057315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USE OF TECHNOLOGY IN THE CRIMINAL JUSTICE SYSTEM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E5034E-91F8-3FE8-BFDC-24F62FB447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ASSESSED WITH REFERENCE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USE BY THE </a:t>
            </a:r>
            <a:r>
              <a:rPr lang="en-US" b="1" u="sng" dirty="0">
                <a:solidFill>
                  <a:srgbClr val="FF0000"/>
                </a:solidFill>
              </a:rPr>
              <a:t>POLICE </a:t>
            </a:r>
            <a:r>
              <a:rPr lang="en-US" dirty="0"/>
              <a:t>OF E-RECORDING OF STATEMENTS OF SUSPECTS?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AVAILABAILITY OF RECORDING FACILITIES: E.G. DEDICATED STATEMENT TAKING ROOMS EQUIPPED WITH VIDEO RECORDER? CCTV CAMERA? SMART PHONES?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OR ANY OTHER RECORDING GADGET? </a:t>
            </a:r>
          </a:p>
        </p:txBody>
      </p:sp>
    </p:spTree>
    <p:extLst>
      <p:ext uri="{BB962C8B-B14F-4D97-AF65-F5344CB8AC3E}">
        <p14:creationId xmlns:p14="http://schemas.microsoft.com/office/powerpoint/2010/main" val="2707693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F261B-1DDF-FB4D-FAEB-C7C01EB210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ABOLITION OF LAY PROSECUTION?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117EC-DC48-6C80-73BD-D80459915E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THE ACJA REQUIRES THAT LAY PEOSECUTION SHOULD BE ABOLISHED IN ALL STATES OF THE FEDERATION. ONLY A FEW STATES HAVE ABOLISHED LAY PROSECUTION. THESE INCLUDE:</a:t>
            </a:r>
          </a:p>
          <a:p>
            <a:r>
              <a:rPr lang="en-US" sz="2800" dirty="0"/>
              <a:t>DELTA STATE; </a:t>
            </a:r>
          </a:p>
        </p:txBody>
      </p:sp>
    </p:spTree>
    <p:extLst>
      <p:ext uri="{BB962C8B-B14F-4D97-AF65-F5344CB8AC3E}">
        <p14:creationId xmlns:p14="http://schemas.microsoft.com/office/powerpoint/2010/main" val="548307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3D9894-7E63-3133-1C4A-BC598B5FA9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MEASURES TO CONTROL QUALITY OF LAY PROSECUTION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5F965-22A2-54AC-9A56-8BA879A729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WHERE LAY PROSECUTION IS STILL BEING PRACTICED, STATES ARE REQUIRED TO DEVELOP QUALITY CONTROL MEASURES SUCH AS: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OVERSIGHT MECHANISMS OF THE LAY PROSECUTORS;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REGULAR TRAINING OF LAY PROSECUTORS;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GUIDELINES FOR LAY PROSECUTORS;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1496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8809E-28E5-5088-50C1-32CA624677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CRIMINAL JUSTICE CASEFLOW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DE2C76-9637-B0CD-70E7-08D6A4323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Assessed with reference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Movement of casefile from the Police to the DPP for Advice-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How long does it take for the DPP to issue legal advice to the Police-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forum exists for the DPP and the Police to coordinate their work?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Whether the police seek guidance form the DPP’s office during investigation of complex or major cases?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5607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D9BC65-C00B-0445-A937-51C06AF7C1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CRIMINAL JUSTICE CASEFLOW (contd.)</a:t>
            </a:r>
            <a:endParaRPr lang="en-US" sz="4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D5431-3B3B-968A-7679-5FDF84D967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Length of time it takes for a case to be assigned to a court after filing. The ACJA standard is not more than three days.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The caseload of legal officers in your state?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Accountability by legal officers. How are they monitored? Any incentives? Any sanctions? Training opportunities?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What facilities are available for them to do their work? </a:t>
            </a:r>
          </a:p>
        </p:txBody>
      </p:sp>
    </p:spTree>
    <p:extLst>
      <p:ext uri="{BB962C8B-B14F-4D97-AF65-F5344CB8AC3E}">
        <p14:creationId xmlns:p14="http://schemas.microsoft.com/office/powerpoint/2010/main" val="37636158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5FEB3-3E92-F2F8-5CC4-5085ED8808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/>
              <a:t>ACCESS TO LEGAL AID BY INDIGENTS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4080F-32EA-8C76-FE58-D8FF228CA6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ASSESSED WITH REFERENCE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NUMBER OF LEGAL AID OFFICERS AVAILABLE;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NUMBER OF INDIGENT DEFENDANTS PROVIDED LEGAL ADVICE AT THE POLICE STATIONS;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NUMBER OF INDIGENT DEFENDANTS PROVIDED LEGAL AID IN COURT?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52365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59BBB-BD06-B679-555D-1B4C60F9FE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ACCOUNTABILITY FOR AWAITING TRIAL PERSONS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C224E5B-43C1-441F-A716-77FD70CDC6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76843799"/>
              </p:ext>
            </p:extLst>
          </p:nvPr>
        </p:nvGraphicFramePr>
        <p:xfrm>
          <a:off x="482600" y="2464068"/>
          <a:ext cx="10506991" cy="3415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65879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E18D5F1-911E-4BCF-9AF0-F3A54D7C0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C84EE41-863A-4DE9-9A51-4F014D681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16" y="485369"/>
            <a:ext cx="11147071" cy="246083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4D15C0C-C9D2-3E72-83D2-8C32422E76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976160"/>
            <a:ext cx="10361960" cy="14938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100"/>
              <a:t>EXPECTED OUTCOMES OF THIS PRESENTATION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0850E05-3320-4817-99CE-D56547FCA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08990BBA-8A0B-4EF5-A122-0815DEC19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2918401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4DA9946C-C93A-4350-AC54-937723F6B6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E6ECCBC-8C92-E9BF-3DF0-840245A0BCF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44495746"/>
              </p:ext>
            </p:extLst>
          </p:nvPr>
        </p:nvGraphicFramePr>
        <p:xfrm>
          <a:off x="482600" y="3098800"/>
          <a:ext cx="11143887" cy="27797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503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D388E09F-5DE3-4D6A-A356-69281BC874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7909220"/>
              </p:ext>
            </p:extLst>
          </p:nvPr>
        </p:nvGraphicFramePr>
        <p:xfrm>
          <a:off x="763605" y="557062"/>
          <a:ext cx="10664790" cy="57438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029950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Content Placeholder 15">
            <a:extLst>
              <a:ext uri="{FF2B5EF4-FFF2-40B4-BE49-F238E27FC236}">
                <a16:creationId xmlns:a16="http://schemas.microsoft.com/office/drawing/2014/main" id="{F0E3C799-172F-44AA-A0AF-C8DA79E408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4433429"/>
              </p:ext>
            </p:extLst>
          </p:nvPr>
        </p:nvGraphicFramePr>
        <p:xfrm>
          <a:off x="952900" y="548640"/>
          <a:ext cx="10036691" cy="5330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5262820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AB10F5E1-1A87-4CFD-9EE8-2ED60B8578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6444014"/>
              </p:ext>
            </p:extLst>
          </p:nvPr>
        </p:nvGraphicFramePr>
        <p:xfrm>
          <a:off x="-121920" y="498107"/>
          <a:ext cx="12435840" cy="5496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8036801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66077593-FA45-4948-B045-0CDC059D1ED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29580007"/>
              </p:ext>
            </p:extLst>
          </p:nvPr>
        </p:nvGraphicFramePr>
        <p:xfrm>
          <a:off x="1993766" y="343140"/>
          <a:ext cx="8026133" cy="38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9" name="Group 8">
            <a:extLst>
              <a:ext uri="{FF2B5EF4-FFF2-40B4-BE49-F238E27FC236}">
                <a16:creationId xmlns:a16="http://schemas.microsoft.com/office/drawing/2014/main" id="{CE3689CD-50CA-4B9D-9FFB-8498CB63CAD1}"/>
              </a:ext>
            </a:extLst>
          </p:cNvPr>
          <p:cNvGrpSpPr/>
          <p:nvPr/>
        </p:nvGrpSpPr>
        <p:grpSpPr>
          <a:xfrm>
            <a:off x="319237" y="1722922"/>
            <a:ext cx="11553525" cy="4119614"/>
            <a:chOff x="937780" y="2664597"/>
            <a:chExt cx="12386405" cy="1528803"/>
          </a:xfrm>
        </p:grpSpPr>
        <p:sp>
          <p:nvSpPr>
            <p:cNvPr id="10" name="Rectangle: Rounded Corners 9">
              <a:extLst>
                <a:ext uri="{FF2B5EF4-FFF2-40B4-BE49-F238E27FC236}">
                  <a16:creationId xmlns:a16="http://schemas.microsoft.com/office/drawing/2014/main" id="{393BEC39-1F4C-4C17-945D-DE76B1EC4275}"/>
                </a:ext>
              </a:extLst>
            </p:cNvPr>
            <p:cNvSpPr/>
            <p:nvPr/>
          </p:nvSpPr>
          <p:spPr>
            <a:xfrm>
              <a:off x="937780" y="2664597"/>
              <a:ext cx="2064400" cy="13108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9E1D866B-3FCC-4CCD-9047-32C7CEE36D33}"/>
                </a:ext>
              </a:extLst>
            </p:cNvPr>
            <p:cNvSpPr/>
            <p:nvPr/>
          </p:nvSpPr>
          <p:spPr>
            <a:xfrm>
              <a:off x="1167158" y="2882506"/>
              <a:ext cx="2064400" cy="1310894"/>
            </a:xfrm>
            <a:custGeom>
              <a:avLst/>
              <a:gdLst>
                <a:gd name="connsiteX0" fmla="*/ 0 w 2064400"/>
                <a:gd name="connsiteY0" fmla="*/ 131089 h 1310894"/>
                <a:gd name="connsiteX1" fmla="*/ 131089 w 2064400"/>
                <a:gd name="connsiteY1" fmla="*/ 0 h 1310894"/>
                <a:gd name="connsiteX2" fmla="*/ 1933311 w 2064400"/>
                <a:gd name="connsiteY2" fmla="*/ 0 h 1310894"/>
                <a:gd name="connsiteX3" fmla="*/ 2064400 w 2064400"/>
                <a:gd name="connsiteY3" fmla="*/ 131089 h 1310894"/>
                <a:gd name="connsiteX4" fmla="*/ 2064400 w 2064400"/>
                <a:gd name="connsiteY4" fmla="*/ 1179805 h 1310894"/>
                <a:gd name="connsiteX5" fmla="*/ 1933311 w 2064400"/>
                <a:gd name="connsiteY5" fmla="*/ 1310894 h 1310894"/>
                <a:gd name="connsiteX6" fmla="*/ 131089 w 2064400"/>
                <a:gd name="connsiteY6" fmla="*/ 1310894 h 1310894"/>
                <a:gd name="connsiteX7" fmla="*/ 0 w 2064400"/>
                <a:gd name="connsiteY7" fmla="*/ 1179805 h 1310894"/>
                <a:gd name="connsiteX8" fmla="*/ 0 w 2064400"/>
                <a:gd name="connsiteY8" fmla="*/ 131089 h 13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4400" h="1310894">
                  <a:moveTo>
                    <a:pt x="0" y="131089"/>
                  </a:moveTo>
                  <a:cubicBezTo>
                    <a:pt x="0" y="58691"/>
                    <a:pt x="58691" y="0"/>
                    <a:pt x="131089" y="0"/>
                  </a:cubicBezTo>
                  <a:lnTo>
                    <a:pt x="1933311" y="0"/>
                  </a:lnTo>
                  <a:cubicBezTo>
                    <a:pt x="2005709" y="0"/>
                    <a:pt x="2064400" y="58691"/>
                    <a:pt x="2064400" y="131089"/>
                  </a:cubicBezTo>
                  <a:lnTo>
                    <a:pt x="2064400" y="1179805"/>
                  </a:lnTo>
                  <a:cubicBezTo>
                    <a:pt x="2064400" y="1252203"/>
                    <a:pt x="2005709" y="1310894"/>
                    <a:pt x="1933311" y="1310894"/>
                  </a:cubicBezTo>
                  <a:lnTo>
                    <a:pt x="131089" y="1310894"/>
                  </a:lnTo>
                  <a:cubicBezTo>
                    <a:pt x="58691" y="1310894"/>
                    <a:pt x="0" y="1252203"/>
                    <a:pt x="0" y="1179805"/>
                  </a:cubicBezTo>
                  <a:lnTo>
                    <a:pt x="0" y="13108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545" tIns="95545" rIns="95545" bIns="9554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b="1" kern="1200" dirty="0"/>
                <a:t>ACJL PROVISIONS FOR NON-CUSTODIAL SENTENCES;</a:t>
              </a:r>
              <a:endParaRPr lang="en-US" sz="2800" kern="1200" dirty="0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0E045A24-5C31-4561-B0BF-FAEC05E4859E}"/>
                </a:ext>
              </a:extLst>
            </p:cNvPr>
            <p:cNvSpPr/>
            <p:nvPr/>
          </p:nvSpPr>
          <p:spPr>
            <a:xfrm>
              <a:off x="3460937" y="2664597"/>
              <a:ext cx="2064400" cy="13108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59D95BA4-772D-43AB-94F9-DDBD459619B9}"/>
                </a:ext>
              </a:extLst>
            </p:cNvPr>
            <p:cNvSpPr/>
            <p:nvPr/>
          </p:nvSpPr>
          <p:spPr>
            <a:xfrm>
              <a:off x="3690315" y="2882506"/>
              <a:ext cx="2064400" cy="1310894"/>
            </a:xfrm>
            <a:custGeom>
              <a:avLst/>
              <a:gdLst>
                <a:gd name="connsiteX0" fmla="*/ 0 w 2064400"/>
                <a:gd name="connsiteY0" fmla="*/ 131089 h 1310894"/>
                <a:gd name="connsiteX1" fmla="*/ 131089 w 2064400"/>
                <a:gd name="connsiteY1" fmla="*/ 0 h 1310894"/>
                <a:gd name="connsiteX2" fmla="*/ 1933311 w 2064400"/>
                <a:gd name="connsiteY2" fmla="*/ 0 h 1310894"/>
                <a:gd name="connsiteX3" fmla="*/ 2064400 w 2064400"/>
                <a:gd name="connsiteY3" fmla="*/ 131089 h 1310894"/>
                <a:gd name="connsiteX4" fmla="*/ 2064400 w 2064400"/>
                <a:gd name="connsiteY4" fmla="*/ 1179805 h 1310894"/>
                <a:gd name="connsiteX5" fmla="*/ 1933311 w 2064400"/>
                <a:gd name="connsiteY5" fmla="*/ 1310894 h 1310894"/>
                <a:gd name="connsiteX6" fmla="*/ 131089 w 2064400"/>
                <a:gd name="connsiteY6" fmla="*/ 1310894 h 1310894"/>
                <a:gd name="connsiteX7" fmla="*/ 0 w 2064400"/>
                <a:gd name="connsiteY7" fmla="*/ 1179805 h 1310894"/>
                <a:gd name="connsiteX8" fmla="*/ 0 w 2064400"/>
                <a:gd name="connsiteY8" fmla="*/ 131089 h 13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4400" h="1310894">
                  <a:moveTo>
                    <a:pt x="0" y="131089"/>
                  </a:moveTo>
                  <a:cubicBezTo>
                    <a:pt x="0" y="58691"/>
                    <a:pt x="58691" y="0"/>
                    <a:pt x="131089" y="0"/>
                  </a:cubicBezTo>
                  <a:lnTo>
                    <a:pt x="1933311" y="0"/>
                  </a:lnTo>
                  <a:cubicBezTo>
                    <a:pt x="2005709" y="0"/>
                    <a:pt x="2064400" y="58691"/>
                    <a:pt x="2064400" y="131089"/>
                  </a:cubicBezTo>
                  <a:lnTo>
                    <a:pt x="2064400" y="1179805"/>
                  </a:lnTo>
                  <a:cubicBezTo>
                    <a:pt x="2064400" y="1252203"/>
                    <a:pt x="2005709" y="1310894"/>
                    <a:pt x="1933311" y="1310894"/>
                  </a:cubicBezTo>
                  <a:lnTo>
                    <a:pt x="131089" y="1310894"/>
                  </a:lnTo>
                  <a:cubicBezTo>
                    <a:pt x="58691" y="1310894"/>
                    <a:pt x="0" y="1252203"/>
                    <a:pt x="0" y="1179805"/>
                  </a:cubicBezTo>
                  <a:lnTo>
                    <a:pt x="0" y="13108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545" tIns="95545" rIns="95545" bIns="9554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400" b="1" kern="1200" dirty="0"/>
                <a:t>EXISTENCE OF FORMAL STRUCTURES OR DESIGNATED PERSONNEL TO ADMINISTER: </a:t>
              </a:r>
              <a:endParaRPr lang="en-US" sz="2400" kern="1200" dirty="0"/>
            </a:p>
          </p:txBody>
        </p:sp>
        <p:sp>
          <p:nvSpPr>
            <p:cNvPr id="14" name="Rectangle: Rounded Corners 13">
              <a:extLst>
                <a:ext uri="{FF2B5EF4-FFF2-40B4-BE49-F238E27FC236}">
                  <a16:creationId xmlns:a16="http://schemas.microsoft.com/office/drawing/2014/main" id="{EC572C9A-E1D3-4E93-AAD0-4AC5DCD31A34}"/>
                </a:ext>
              </a:extLst>
            </p:cNvPr>
            <p:cNvSpPr/>
            <p:nvPr/>
          </p:nvSpPr>
          <p:spPr>
            <a:xfrm>
              <a:off x="5984094" y="2664597"/>
              <a:ext cx="2064400" cy="13108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0638C5FE-3C17-4620-8483-0F09AD7EDD84}"/>
                </a:ext>
              </a:extLst>
            </p:cNvPr>
            <p:cNvSpPr/>
            <p:nvPr/>
          </p:nvSpPr>
          <p:spPr>
            <a:xfrm>
              <a:off x="6213471" y="2882506"/>
              <a:ext cx="2064400" cy="1310894"/>
            </a:xfrm>
            <a:custGeom>
              <a:avLst/>
              <a:gdLst>
                <a:gd name="connsiteX0" fmla="*/ 0 w 2064400"/>
                <a:gd name="connsiteY0" fmla="*/ 131089 h 1310894"/>
                <a:gd name="connsiteX1" fmla="*/ 131089 w 2064400"/>
                <a:gd name="connsiteY1" fmla="*/ 0 h 1310894"/>
                <a:gd name="connsiteX2" fmla="*/ 1933311 w 2064400"/>
                <a:gd name="connsiteY2" fmla="*/ 0 h 1310894"/>
                <a:gd name="connsiteX3" fmla="*/ 2064400 w 2064400"/>
                <a:gd name="connsiteY3" fmla="*/ 131089 h 1310894"/>
                <a:gd name="connsiteX4" fmla="*/ 2064400 w 2064400"/>
                <a:gd name="connsiteY4" fmla="*/ 1179805 h 1310894"/>
                <a:gd name="connsiteX5" fmla="*/ 1933311 w 2064400"/>
                <a:gd name="connsiteY5" fmla="*/ 1310894 h 1310894"/>
                <a:gd name="connsiteX6" fmla="*/ 131089 w 2064400"/>
                <a:gd name="connsiteY6" fmla="*/ 1310894 h 1310894"/>
                <a:gd name="connsiteX7" fmla="*/ 0 w 2064400"/>
                <a:gd name="connsiteY7" fmla="*/ 1179805 h 1310894"/>
                <a:gd name="connsiteX8" fmla="*/ 0 w 2064400"/>
                <a:gd name="connsiteY8" fmla="*/ 131089 h 13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4400" h="1310894">
                  <a:moveTo>
                    <a:pt x="0" y="131089"/>
                  </a:moveTo>
                  <a:cubicBezTo>
                    <a:pt x="0" y="58691"/>
                    <a:pt x="58691" y="0"/>
                    <a:pt x="131089" y="0"/>
                  </a:cubicBezTo>
                  <a:lnTo>
                    <a:pt x="1933311" y="0"/>
                  </a:lnTo>
                  <a:cubicBezTo>
                    <a:pt x="2005709" y="0"/>
                    <a:pt x="2064400" y="58691"/>
                    <a:pt x="2064400" y="131089"/>
                  </a:cubicBezTo>
                  <a:lnTo>
                    <a:pt x="2064400" y="1179805"/>
                  </a:lnTo>
                  <a:cubicBezTo>
                    <a:pt x="2064400" y="1252203"/>
                    <a:pt x="2005709" y="1310894"/>
                    <a:pt x="1933311" y="1310894"/>
                  </a:cubicBezTo>
                  <a:lnTo>
                    <a:pt x="131089" y="1310894"/>
                  </a:lnTo>
                  <a:cubicBezTo>
                    <a:pt x="58691" y="1310894"/>
                    <a:pt x="0" y="1252203"/>
                    <a:pt x="0" y="1179805"/>
                  </a:cubicBezTo>
                  <a:lnTo>
                    <a:pt x="0" y="13108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545" tIns="95545" rIns="95545" bIns="9554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3600" b="1" kern="1200" dirty="0"/>
                <a:t>COMMUNITY SERVICE ORDERS;</a:t>
              </a:r>
              <a:endParaRPr lang="en-US" sz="3600" kern="1200" dirty="0"/>
            </a:p>
          </p:txBody>
        </p:sp>
        <p:sp>
          <p:nvSpPr>
            <p:cNvPr id="16" name="Rectangle: Rounded Corners 15">
              <a:extLst>
                <a:ext uri="{FF2B5EF4-FFF2-40B4-BE49-F238E27FC236}">
                  <a16:creationId xmlns:a16="http://schemas.microsoft.com/office/drawing/2014/main" id="{5554F891-5018-45D4-9FD5-FEF632CFFC5C}"/>
                </a:ext>
              </a:extLst>
            </p:cNvPr>
            <p:cNvSpPr/>
            <p:nvPr/>
          </p:nvSpPr>
          <p:spPr>
            <a:xfrm>
              <a:off x="8507250" y="2664597"/>
              <a:ext cx="2064400" cy="13108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9B8B5D18-4C7F-48B7-98BC-853961A02050}"/>
                </a:ext>
              </a:extLst>
            </p:cNvPr>
            <p:cNvSpPr/>
            <p:nvPr/>
          </p:nvSpPr>
          <p:spPr>
            <a:xfrm>
              <a:off x="8736628" y="2882506"/>
              <a:ext cx="2064400" cy="1310894"/>
            </a:xfrm>
            <a:custGeom>
              <a:avLst/>
              <a:gdLst>
                <a:gd name="connsiteX0" fmla="*/ 0 w 2064400"/>
                <a:gd name="connsiteY0" fmla="*/ 131089 h 1310894"/>
                <a:gd name="connsiteX1" fmla="*/ 131089 w 2064400"/>
                <a:gd name="connsiteY1" fmla="*/ 0 h 1310894"/>
                <a:gd name="connsiteX2" fmla="*/ 1933311 w 2064400"/>
                <a:gd name="connsiteY2" fmla="*/ 0 h 1310894"/>
                <a:gd name="connsiteX3" fmla="*/ 2064400 w 2064400"/>
                <a:gd name="connsiteY3" fmla="*/ 131089 h 1310894"/>
                <a:gd name="connsiteX4" fmla="*/ 2064400 w 2064400"/>
                <a:gd name="connsiteY4" fmla="*/ 1179805 h 1310894"/>
                <a:gd name="connsiteX5" fmla="*/ 1933311 w 2064400"/>
                <a:gd name="connsiteY5" fmla="*/ 1310894 h 1310894"/>
                <a:gd name="connsiteX6" fmla="*/ 131089 w 2064400"/>
                <a:gd name="connsiteY6" fmla="*/ 1310894 h 1310894"/>
                <a:gd name="connsiteX7" fmla="*/ 0 w 2064400"/>
                <a:gd name="connsiteY7" fmla="*/ 1179805 h 1310894"/>
                <a:gd name="connsiteX8" fmla="*/ 0 w 2064400"/>
                <a:gd name="connsiteY8" fmla="*/ 131089 h 13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4400" h="1310894">
                  <a:moveTo>
                    <a:pt x="0" y="131089"/>
                  </a:moveTo>
                  <a:cubicBezTo>
                    <a:pt x="0" y="58691"/>
                    <a:pt x="58691" y="0"/>
                    <a:pt x="131089" y="0"/>
                  </a:cubicBezTo>
                  <a:lnTo>
                    <a:pt x="1933311" y="0"/>
                  </a:lnTo>
                  <a:cubicBezTo>
                    <a:pt x="2005709" y="0"/>
                    <a:pt x="2064400" y="58691"/>
                    <a:pt x="2064400" y="131089"/>
                  </a:cubicBezTo>
                  <a:lnTo>
                    <a:pt x="2064400" y="1179805"/>
                  </a:lnTo>
                  <a:cubicBezTo>
                    <a:pt x="2064400" y="1252203"/>
                    <a:pt x="2005709" y="1310894"/>
                    <a:pt x="1933311" y="1310894"/>
                  </a:cubicBezTo>
                  <a:lnTo>
                    <a:pt x="131089" y="1310894"/>
                  </a:lnTo>
                  <a:cubicBezTo>
                    <a:pt x="58691" y="1310894"/>
                    <a:pt x="0" y="1252203"/>
                    <a:pt x="0" y="1179805"/>
                  </a:cubicBezTo>
                  <a:lnTo>
                    <a:pt x="0" y="13108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545" tIns="95545" rIns="95545" bIns="9554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4000" b="1" kern="1200" dirty="0"/>
                <a:t>REHABILITATION;</a:t>
              </a:r>
              <a:endParaRPr lang="en-US" sz="4000" kern="1200" dirty="0"/>
            </a:p>
          </p:txBody>
        </p: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987B4F25-C4CD-4582-8197-D7E86CC7C3DC}"/>
                </a:ext>
              </a:extLst>
            </p:cNvPr>
            <p:cNvSpPr/>
            <p:nvPr/>
          </p:nvSpPr>
          <p:spPr>
            <a:xfrm>
              <a:off x="11030407" y="2664597"/>
              <a:ext cx="2064400" cy="1310894"/>
            </a:xfrm>
            <a:prstGeom prst="roundRect">
              <a:avLst>
                <a:gd name="adj" fmla="val 10000"/>
              </a:avLst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4600C85E-4085-43F5-8606-ADC86FA5A24F}"/>
                </a:ext>
              </a:extLst>
            </p:cNvPr>
            <p:cNvSpPr/>
            <p:nvPr/>
          </p:nvSpPr>
          <p:spPr>
            <a:xfrm>
              <a:off x="11259785" y="2882506"/>
              <a:ext cx="2064400" cy="1310894"/>
            </a:xfrm>
            <a:custGeom>
              <a:avLst/>
              <a:gdLst>
                <a:gd name="connsiteX0" fmla="*/ 0 w 2064400"/>
                <a:gd name="connsiteY0" fmla="*/ 131089 h 1310894"/>
                <a:gd name="connsiteX1" fmla="*/ 131089 w 2064400"/>
                <a:gd name="connsiteY1" fmla="*/ 0 h 1310894"/>
                <a:gd name="connsiteX2" fmla="*/ 1933311 w 2064400"/>
                <a:gd name="connsiteY2" fmla="*/ 0 h 1310894"/>
                <a:gd name="connsiteX3" fmla="*/ 2064400 w 2064400"/>
                <a:gd name="connsiteY3" fmla="*/ 131089 h 1310894"/>
                <a:gd name="connsiteX4" fmla="*/ 2064400 w 2064400"/>
                <a:gd name="connsiteY4" fmla="*/ 1179805 h 1310894"/>
                <a:gd name="connsiteX5" fmla="*/ 1933311 w 2064400"/>
                <a:gd name="connsiteY5" fmla="*/ 1310894 h 1310894"/>
                <a:gd name="connsiteX6" fmla="*/ 131089 w 2064400"/>
                <a:gd name="connsiteY6" fmla="*/ 1310894 h 1310894"/>
                <a:gd name="connsiteX7" fmla="*/ 0 w 2064400"/>
                <a:gd name="connsiteY7" fmla="*/ 1179805 h 1310894"/>
                <a:gd name="connsiteX8" fmla="*/ 0 w 2064400"/>
                <a:gd name="connsiteY8" fmla="*/ 131089 h 13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064400" h="1310894">
                  <a:moveTo>
                    <a:pt x="0" y="131089"/>
                  </a:moveTo>
                  <a:cubicBezTo>
                    <a:pt x="0" y="58691"/>
                    <a:pt x="58691" y="0"/>
                    <a:pt x="131089" y="0"/>
                  </a:cubicBezTo>
                  <a:lnTo>
                    <a:pt x="1933311" y="0"/>
                  </a:lnTo>
                  <a:cubicBezTo>
                    <a:pt x="2005709" y="0"/>
                    <a:pt x="2064400" y="58691"/>
                    <a:pt x="2064400" y="131089"/>
                  </a:cubicBezTo>
                  <a:lnTo>
                    <a:pt x="2064400" y="1179805"/>
                  </a:lnTo>
                  <a:cubicBezTo>
                    <a:pt x="2064400" y="1252203"/>
                    <a:pt x="2005709" y="1310894"/>
                    <a:pt x="1933311" y="1310894"/>
                  </a:cubicBezTo>
                  <a:lnTo>
                    <a:pt x="131089" y="1310894"/>
                  </a:lnTo>
                  <a:cubicBezTo>
                    <a:pt x="58691" y="1310894"/>
                    <a:pt x="0" y="1252203"/>
                    <a:pt x="0" y="1179805"/>
                  </a:cubicBezTo>
                  <a:lnTo>
                    <a:pt x="0" y="131089"/>
                  </a:lnTo>
                  <a:close/>
                </a:path>
              </a:pathLst>
            </a:cu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95545" tIns="95545" rIns="95545" bIns="95545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US" sz="2800" b="1" kern="1200" dirty="0"/>
                <a:t>SUSPENDED SENTENCES; PROBATION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90586017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DB522411-3BD9-447B-BC14-A351F6B2AD8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87833823"/>
              </p:ext>
            </p:extLst>
          </p:nvPr>
        </p:nvGraphicFramePr>
        <p:xfrm>
          <a:off x="-903437" y="317634"/>
          <a:ext cx="11606730" cy="24722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B025C08-1BC6-4911-9C4E-E41552AAA4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0847341"/>
              </p:ext>
            </p:extLst>
          </p:nvPr>
        </p:nvGraphicFramePr>
        <p:xfrm>
          <a:off x="559603" y="3008487"/>
          <a:ext cx="10506991" cy="2572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217302763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8E84F6-1876-A1E3-DF51-A3173816A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6014" y="35132"/>
            <a:ext cx="10634472" cy="2157984"/>
          </a:xfrm>
        </p:spPr>
        <p:txBody>
          <a:bodyPr/>
          <a:lstStyle/>
          <a:p>
            <a:r>
              <a:rPr lang="en-US" sz="4400" b="1" dirty="0"/>
              <a:t>EXISTENCE OF MONITORING BODY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1B627C5-425C-404F-96C1-C39EE43529D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54447559"/>
              </p:ext>
            </p:extLst>
          </p:nvPr>
        </p:nvGraphicFramePr>
        <p:xfrm>
          <a:off x="636603" y="1414913"/>
          <a:ext cx="10506991" cy="47933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05242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A15E1-4895-6D8E-29BB-76F4F41FB2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217" y="343141"/>
            <a:ext cx="11616355" cy="2157984"/>
          </a:xfrm>
        </p:spPr>
        <p:txBody>
          <a:bodyPr/>
          <a:lstStyle/>
          <a:p>
            <a:pPr algn="ctr"/>
            <a:r>
              <a:rPr lang="en-US" sz="4400" b="1" dirty="0"/>
              <a:t>WORKLOAD OF COURTS &amp; STATE OF PHYSICAL FACILITIES FOR JUSTICE ADMINISTRATION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77DDE-7798-EA4D-151C-3583A50FCD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2526" y="2319688"/>
            <a:ext cx="10027065" cy="3559904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ADEQUACY OF JUDICIAL OFFICERS AND SUPPORT STAFF/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WORKLOAD OF LOWER COURTS;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WORKLOAD OF HIGH COURT JUDGES;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ADEQUACY OF COURT ROOMS;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600" b="1" dirty="0"/>
              <a:t>STATE OF OFFICES; TOILET FACILITIES AND VEHICLES </a:t>
            </a:r>
          </a:p>
        </p:txBody>
      </p:sp>
    </p:spTree>
    <p:extLst>
      <p:ext uri="{BB962C8B-B14F-4D97-AF65-F5344CB8AC3E}">
        <p14:creationId xmlns:p14="http://schemas.microsoft.com/office/powerpoint/2010/main" val="128563019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431CC-968C-674F-AA53-46F837EE90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57528" y="194760"/>
            <a:ext cx="10634472" cy="2157984"/>
          </a:xfrm>
        </p:spPr>
        <p:txBody>
          <a:bodyPr/>
          <a:lstStyle/>
          <a:p>
            <a:r>
              <a:rPr lang="en-US" sz="5400" b="1" dirty="0"/>
              <a:t>FUNDING &amp; BUDGETARY ISSUES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CD128203-133D-4B48-B280-4D5A2B2177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9271853"/>
              </p:ext>
            </p:extLst>
          </p:nvPr>
        </p:nvGraphicFramePr>
        <p:xfrm>
          <a:off x="564789" y="1608710"/>
          <a:ext cx="8685089" cy="48138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203455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78E22-5C23-AD34-590F-6A47F8F7A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02801" y="256513"/>
            <a:ext cx="10634472" cy="2157984"/>
          </a:xfrm>
        </p:spPr>
        <p:txBody>
          <a:bodyPr/>
          <a:lstStyle/>
          <a:p>
            <a:r>
              <a:rPr lang="en-US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CONCLUSION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765D6-0136-F1CC-C20B-CE440C243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3019" y="2040555"/>
            <a:ext cx="10433785" cy="3821229"/>
          </a:xfrm>
        </p:spPr>
        <p:txBody>
          <a:bodyPr>
            <a:normAutofit/>
          </a:bodyPr>
          <a:lstStyle/>
          <a:p>
            <a:pPr algn="just"/>
            <a:r>
              <a:rPr lang="en-US" sz="3600" b="1" dirty="0">
                <a:ln w="1270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pattFill prst="narHorz">
                  <a:fgClr>
                    <a:schemeClr val="accent3"/>
                  </a:fgClr>
                  <a:bgClr>
                    <a:schemeClr val="accent3">
                      <a:lumMod val="40000"/>
                      <a:lumOff val="60000"/>
                    </a:schemeClr>
                  </a:bgClr>
                </a:pattFill>
                <a:effectLst>
                  <a:innerShdw blurRad="177800">
                    <a:schemeClr val="accent3">
                      <a:lumMod val="50000"/>
                    </a:schemeClr>
                  </a:innerShdw>
                </a:effectLst>
              </a:rPr>
              <a:t>ACJA/ACJL RANGERS SHOULD FAMILIARISE THEMSELVES WITH THE NATIONAL MINIMUM STANDARDS AND USE THEM TO ADVOCATE FOR IMPROVED IMPLEMENTATION OF THE ADMINISTRATION OF CRIMINAL JSUTICE LAW OF THEIR STATES.</a:t>
            </a:r>
          </a:p>
          <a:p>
            <a:pPr algn="just"/>
            <a:endParaRPr lang="en-US" sz="3600" b="1" dirty="0">
              <a:ln w="12700">
                <a:solidFill>
                  <a:schemeClr val="accent3">
                    <a:lumMod val="50000"/>
                  </a:schemeClr>
                </a:solidFill>
                <a:prstDash val="solid"/>
              </a:ln>
              <a:pattFill prst="narHorz">
                <a:fgClr>
                  <a:schemeClr val="accent3"/>
                </a:fgClr>
                <a:bgClr>
                  <a:schemeClr val="accent3">
                    <a:lumMod val="40000"/>
                    <a:lumOff val="60000"/>
                  </a:schemeClr>
                </a:bgClr>
              </a:pattFill>
              <a:effectLst>
                <a:innerShdw blurRad="177800">
                  <a:schemeClr val="accent3">
                    <a:lumMod val="50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710710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08D74AC-B125-4E11-BA53-E9E383966D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9DC76EBE-FB9D-4054-B5D8-19E3EAFE40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2EFA84C-D756-4DC7-AA46-68D776F37F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7FE5201-BB98-480C-BADB-207C8F8938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781F914-4291-4C8C-A243-2C99A9B7A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07" y="3918855"/>
            <a:ext cx="11147071" cy="2449283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5E7B308-5FA2-9F34-ACFC-F476B1E55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099" y="4210110"/>
            <a:ext cx="1905802" cy="193024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CSLS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B48E07-F525-4D7B-9770-093A165193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5" name="Content Placeholder 4" descr="A blue and white logo&#10;&#10;Description automatically generated with low confidence">
            <a:extLst>
              <a:ext uri="{FF2B5EF4-FFF2-40B4-BE49-F238E27FC236}">
                <a16:creationId xmlns:a16="http://schemas.microsoft.com/office/drawing/2014/main" id="{7DB24680-5AEC-6556-5ABC-15772C66F64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481007" y="979711"/>
            <a:ext cx="10775514" cy="2475619"/>
          </a:xfrm>
          <a:prstGeom prst="rect">
            <a:avLst/>
          </a:prstGeom>
        </p:spPr>
      </p:pic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89C6C02-EDA3-4D0B-9C4E-AAE0F2C7D5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392253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54F3D7F-B18F-40A2-B5DD-0500909F8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10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08F435-3050-0B00-7A58-27CAF32C1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PURPOSE OF THE NATIONAL MINIMUM STANDARDS FOR THE ADMINISTRATION OF CRIMINAL JUSTICE IN NIGERIA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EB61C-BB05-6031-75E6-83F4F9C6CC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TO BRING TO THE </a:t>
            </a:r>
            <a:r>
              <a:rPr lang="en-US" b="1" u="sng" dirty="0">
                <a:solidFill>
                  <a:srgbClr val="FF0000"/>
                </a:solidFill>
              </a:rPr>
              <a:t>4 CORE ESSENTIAL ELEMENTS</a:t>
            </a:r>
            <a:r>
              <a:rPr lang="en-US" b="1" dirty="0"/>
              <a:t> AND OTHER ISSUES OF REFORM OF CRIMINAL JUSTICE ADMINISTRATION;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TO PROVIDE A COMMON BASIS FOR EVALUATING CRIMINAL JUSTICE INSTITUTIONS NATIONWIDE;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TOPROMOTE HEALTHY COMPETITION AMONGST THE STATES;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1" dirty="0"/>
              <a:t>TO PROVIDE A BASIS FOR ATTRACTING MORE RESOURCES TO THE CRIMINAL JUSTICE SECTOR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914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BE016-0AAD-0081-1E28-26484B63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PURPOSE OF NMS (CONTD.)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13C532-E363-5AAE-97AD-06DA0A41F8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ACHIEVE PASSAGE OF THE ACJL BY ALL STATES  AND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3200" dirty="0"/>
              <a:t>DEEPEN IMPLEMENTATION OF ACJA AT THE FEDERAL LEVEL AND ACJL ACROSS THE COUNTRY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83432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8">
            <a:extLst>
              <a:ext uri="{FF2B5EF4-FFF2-40B4-BE49-F238E27FC236}">
                <a16:creationId xmlns:a16="http://schemas.microsoft.com/office/drawing/2014/main" id="{58012640-767A-4C13-A3AF-43ADE15EEB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20" name="Rectangle 10">
            <a:extLst>
              <a:ext uri="{FF2B5EF4-FFF2-40B4-BE49-F238E27FC236}">
                <a16:creationId xmlns:a16="http://schemas.microsoft.com/office/drawing/2014/main" id="{92B0CFF1-78D7-4A83-A95E-71F9E38316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21" name="Straight Connector 12">
            <a:extLst>
              <a:ext uri="{FF2B5EF4-FFF2-40B4-BE49-F238E27FC236}">
                <a16:creationId xmlns:a16="http://schemas.microsoft.com/office/drawing/2014/main" id="{5BC9744A-EAF1-4DC8-86F4-3993C444EA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Rectangle 14">
            <a:extLst>
              <a:ext uri="{FF2B5EF4-FFF2-40B4-BE49-F238E27FC236}">
                <a16:creationId xmlns:a16="http://schemas.microsoft.com/office/drawing/2014/main" id="{EC84EE41-863A-4DE9-9A51-4F014D681F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9416" y="485369"/>
            <a:ext cx="11147071" cy="2460838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C5A5DF-3FF5-2CEA-18AC-8114E059F0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601" y="976160"/>
            <a:ext cx="8411120" cy="149387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000" b="1"/>
              <a:t>PROCESS OF THE NMS PROJECT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08990BBA-8A0B-4EF5-A122-0815DEC194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9416" y="2946207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C57D579-010A-437B-A09E-8BFEB2F5A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3" name="Content Placeholder 2">
            <a:extLst>
              <a:ext uri="{FF2B5EF4-FFF2-40B4-BE49-F238E27FC236}">
                <a16:creationId xmlns:a16="http://schemas.microsoft.com/office/drawing/2014/main" id="{6C8860C5-3720-3E03-B886-48A24B4C47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379445"/>
              </p:ext>
            </p:extLst>
          </p:nvPr>
        </p:nvGraphicFramePr>
        <p:xfrm>
          <a:off x="482600" y="3306763"/>
          <a:ext cx="10507663" cy="25733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7243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1C739-3297-15A5-5363-AFE8F20AC8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b="1" dirty="0"/>
              <a:t>PARTNERS IN THE NMS PROJECT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035FDB89-4CA3-44D7-23C9-4E4B0E522FF8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2600" y="3306870"/>
          <a:ext cx="10506991" cy="2572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78906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FD475-72B8-E326-F912-33114A7D4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PASSAGE OF THE ACJL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3D9DE55-FAC1-88D0-2C93-859A5FE2377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2600" y="3306870"/>
          <a:ext cx="10506991" cy="2572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434524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92D37-BCD0-8427-36F6-9A9EAFDF7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sz="4400" b="1" dirty="0"/>
            </a:br>
            <a:r>
              <a:rPr lang="en-US" sz="4400" b="1" dirty="0"/>
              <a:t>QUALITY OF THE ACJL: FOUR KEY, CORE ESSENTIAL ELEMENTS:</a:t>
            </a:r>
            <a:br>
              <a:rPr lang="en-US" sz="4400" dirty="0"/>
            </a:br>
            <a:br>
              <a:rPr lang="en-US" sz="4400" dirty="0"/>
            </a:br>
            <a:endParaRPr lang="en-US" sz="4400" b="1" dirty="0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21F994B-4EF4-64B2-83EC-4E52B84A641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82600" y="2593428"/>
          <a:ext cx="10506991" cy="35393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010232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12EE356-A629-4F1A-9BAD-E21B3B10D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8B7ED41-F3D7-4286-AD0B-B4A216D7E1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3410" y="489853"/>
            <a:ext cx="3990149" cy="5858102"/>
          </a:xfrm>
          <a:prstGeom prst="rect">
            <a:avLst/>
          </a:prstGeom>
          <a:solidFill>
            <a:schemeClr val="accent1"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B11BAD-CDC6-AFC1-909C-6F5447A99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8955" y="976152"/>
            <a:ext cx="3555211" cy="5024920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4600" b="1"/>
              <a:t>PROGRESS WITH RESPECT TO PASSAGE OF THE ACJL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0317483B-E60B-4F41-9448-D757B9FCD2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489855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EB44B66-1945-4638-8E9A-4F49493D7F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82600" y="6368138"/>
            <a:ext cx="11147071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B041B7-A6FA-6E47-1349-D7A197171FD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442637"/>
              </p:ext>
            </p:extLst>
          </p:nvPr>
        </p:nvGraphicFramePr>
        <p:xfrm>
          <a:off x="4796496" y="636527"/>
          <a:ext cx="6833175" cy="5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4954355"/>
      </p:ext>
    </p:extLst>
  </p:cSld>
  <p:clrMapOvr>
    <a:masterClrMapping/>
  </p:clrMapOvr>
</p:sld>
</file>

<file path=ppt/theme/theme1.xml><?xml version="1.0" encoding="utf-8"?>
<a:theme xmlns:a="http://schemas.openxmlformats.org/drawingml/2006/main" name="LevelVTI">
  <a:themeElements>
    <a:clrScheme name="AnalogousFromLightSeedLeftStep">
      <a:dk1>
        <a:srgbClr val="000000"/>
      </a:dk1>
      <a:lt1>
        <a:srgbClr val="FFFFFF"/>
      </a:lt1>
      <a:dk2>
        <a:srgbClr val="312441"/>
      </a:dk2>
      <a:lt2>
        <a:srgbClr val="E2E8E4"/>
      </a:lt2>
      <a:accent1>
        <a:srgbClr val="CA93BB"/>
      </a:accent1>
      <a:accent2>
        <a:srgbClr val="B57BBE"/>
      </a:accent2>
      <a:accent3>
        <a:srgbClr val="AB93CA"/>
      </a:accent3>
      <a:accent4>
        <a:srgbClr val="7C7BBE"/>
      </a:accent4>
      <a:accent5>
        <a:srgbClr val="8FA5C8"/>
      </a:accent5>
      <a:accent6>
        <a:srgbClr val="75ABB7"/>
      </a:accent6>
      <a:hlink>
        <a:srgbClr val="568E65"/>
      </a:hlink>
      <a:folHlink>
        <a:srgbClr val="7F7F7F"/>
      </a:folHlink>
    </a:clrScheme>
    <a:fontScheme name="Seaford">
      <a:majorFont>
        <a:latin typeface="Seaford"/>
        <a:ea typeface=""/>
        <a:cs typeface=""/>
      </a:majorFont>
      <a:minorFont>
        <a:latin typeface="Seafor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velVTI" id="{64F43929-0387-4D33-907F-72B939BCAF99}" vid="{D804DF84-3298-4A39-BA0E-21F83D68BC2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1324</Words>
  <Application>Microsoft Office PowerPoint</Application>
  <PresentationFormat>Widescreen</PresentationFormat>
  <Paragraphs>145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2" baseType="lpstr">
      <vt:lpstr>Arial</vt:lpstr>
      <vt:lpstr>Seaford</vt:lpstr>
      <vt:lpstr>LevelVTI</vt:lpstr>
      <vt:lpstr>ADMINISTRATION OF CRIMINAL JUSTICE IN NIGERIA: NATIONAL MINIMUM STANDARDS </vt:lpstr>
      <vt:lpstr>EXPECTED OUTCOMES OF THIS PRESENTATION</vt:lpstr>
      <vt:lpstr>PURPOSE OF THE NATIONAL MINIMUM STANDARDS FOR THE ADMINISTRATION OF CRIMINAL JUSTICE IN NIGERIA</vt:lpstr>
      <vt:lpstr>PURPOSE OF NMS (CONTD.)</vt:lpstr>
      <vt:lpstr>PROCESS OF THE NMS PROJECT</vt:lpstr>
      <vt:lpstr>PARTNERS IN THE NMS PROJECT</vt:lpstr>
      <vt:lpstr>PASSAGE OF THE ACJL</vt:lpstr>
      <vt:lpstr> QUALITY OF THE ACJL: FOUR KEY, CORE ESSENTIAL ELEMENTS:  </vt:lpstr>
      <vt:lpstr>PROGRESS WITH RESPECT TO PASSAGE OF THE ACJL</vt:lpstr>
      <vt:lpstr>EFFORTS BY EACH STATE TO CREATE AWARENESS ABOUT THE ACJL</vt:lpstr>
      <vt:lpstr>EXISTENCE OF CRIMINAL RECORDS REGISTRY IN THE STATE?</vt:lpstr>
      <vt:lpstr>AVAILABILITY OF CRIMINAL JUSTICE DATA OR STATISTICS</vt:lpstr>
      <vt:lpstr>USE OF TECHNOLOGY IN THE CRIMINAL JUSTICE SYSTEM</vt:lpstr>
      <vt:lpstr>ABOLITION OF LAY PROSECUTION?</vt:lpstr>
      <vt:lpstr>MEASURES TO CONTROL QUALITY OF LAY PROSECUTION </vt:lpstr>
      <vt:lpstr>CRIMINAL JUSTICE CASEFLOW</vt:lpstr>
      <vt:lpstr>CRIMINAL JUSTICE CASEFLOW (contd.)</vt:lpstr>
      <vt:lpstr>ACCESS TO LEGAL AID BY INDIGENTS</vt:lpstr>
      <vt:lpstr>ACCOUNTABILITY FOR AWAITING TRIAL PERSONS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EXISTENCE OF MONITORING BODY</vt:lpstr>
      <vt:lpstr>WORKLOAD OF COURTS &amp; STATE OF PHYSICAL FACILITIES FOR JUSTICE ADMINISTRATION</vt:lpstr>
      <vt:lpstr>FUNDING &amp; BUDGETARY ISSUES</vt:lpstr>
      <vt:lpstr>CONCLUSION</vt:lpstr>
      <vt:lpstr>CSLS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ADMINISTRATION OF CRIMINAL JUSTICE IN NIGERIA: NATIONAL MINIMUM STANDARDS</dc:title>
  <dc:creator>Yemi Akinseye-George</dc:creator>
  <cp:lastModifiedBy>Yemi 1</cp:lastModifiedBy>
  <cp:revision>9</cp:revision>
  <dcterms:created xsi:type="dcterms:W3CDTF">2022-08-04T00:35:09Z</dcterms:created>
  <dcterms:modified xsi:type="dcterms:W3CDTF">2022-08-04T09:46:27Z</dcterms:modified>
</cp:coreProperties>
</file>